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клеточной теории и вирусов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жизни, вирусы — уникальные паразиты на границе живого.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клеток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учёные впервые увидели клетки и одноклеточные организмы под микроскопом. В XIX веке сформировались ключевые положения клеточной теории, объясняющие строение всех живых существ.
</a:t>
            </a:r>
            <a:endParaRPr lang="en-US" sz="987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клеточной теории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одной или нескольких клеток. Клетка является структурной и функциональной единицей жизни, обеспечивая все жизненные процессы.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образуются только путем деления существующих. Современная биология подтверждает эти принципы как универсальные для всех живых форм.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клетки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защищает внутренность клетки и регулирует поступление веществ, поддерживая гомеостаз и обмен с окружающей средой.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содержит органоиды, такие как митохондрии, вырабатывающие энергию, и рибосомы, синтезирующие белки, необходимые для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генетическую информацию и управляет процессами роста и деления, определяя функционирование клетки и её наследственность.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прокариот и эукариот среди организмов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это бактерии и археи без ядра и мембранных органоидов, они преобладают среди живых видов.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организмов — прокариоты, но эукариоты обладают сложным строением для разнообразных функций.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данные,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 и эукариот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различают прокариоты и эукариоты, отражая усложнение структуры и функций последних.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отличаются более сложной клеточной организацией и разнообразием функций.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клеток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эритроциты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имеют круглую форму, что повышает эффективность транспортировки кислорода по организму благодаря большому отношению площади к объему.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Вытянутые мышечные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длинные и узкие, что обеспечивает их способность сокращаться и создавать движение в теле человека и животных.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Многогранные эпителиальные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эпителия имеют сложную многогранную форму, формируя плотные слои и защищая ткани и органы от внешних воздействий.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9382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клетки и их функции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клетку энергией, производя АТФ — главный источник энергии для жизнедеятельности.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Синтезируют белки, необходимые для структуры и функций клетки, отвечают за генетическую экспрессию.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Сортирует и упаковывает молекулы, доставляя их к нужным участкам клетки и за её пределы.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Производят энергию в растительных клетках через фотосинтез, превращая солнечную энергию в химическую.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3825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деление: митоз и мейоз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5373825" y="17136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процесс, при котором образуются две идентичные клетки, обеспечивая рост и восстановление тканей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373825" y="29151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создаёт половые клетки с половинным набором хромосом, что обеспечивает генетическое разнообразие потомства.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митоза в клетке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— длительный этап подготовки к делению, включающий рост и удвоение ДНК.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Видеоанализ подтверждает, что интерфаза занимает большую часть клеточного цикла, обеспечивая качественное деление.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транспорт веществ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контролирует перемещение веществ внутрь и наружу клетки, используя пассивные процессы, такие как диффузия и осмос, не требующие дополнительной энергии.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энергии в виде АТФ и обеспечивает перенос веществ против концентрационного градиента, что важно для поддержания ионного баланса и жизненных функций клетки.
</a:t>
            </a:r>
            <a:endParaRPr lang="en-US" sz="9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клеток в организме человека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передают сигналы между различными частями тела, обеспечивая координацию действий и восприятие окружающей среды.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сокращаются, создавая движение и поддерживая положение тела, что жизненно необходимо для выполнения повседневных задач.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 формируют защитные покровы кожи и слизистых оболочек, предохраняя организм от внешних воздействий и инфекций.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различных видов клеток обеспечивает нормальную работу органов и согласованную деятельность систем человеческого 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открытие вирусов в растениях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1892 году Дмитрий Ивановский показал, что инфекционное заболевание табака вызывается агентом, способным проходить через самые мелкие фильтры. Это стало первым доказательством существования вирусов и началом их изучения.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понятия «вирус»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1898 году Мартинус Бейерник ввёл термин «вирус» для обозначения жидкого инфекционного агента. Его работы закрепили представление о вирусах как особых формах жизни, отличающихся от бактерий по строению и поведению.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вирусов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вирусов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состоят из нуклеиновой кислоты — ДНК или РНК, которая содержит генетическую информацию, необходимую для их размножения внутри клетки-хозяина.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нуклеиновой кислоты находится белковый капсид, который защищает вирусный геном и обеспечивает прикрепление к клетке.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имеют внешнюю липидную оболочку, облегчающую проникновение в клетки и повышающую устойчивость к условиям окружающей среды.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ДНК-вирусы и РНК-вирусы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вирусов по генетическому материалу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ДНК-вирусы, такие как вирус герпеса, хранят информацию в виде ДНК, в то время как РНК-вирусы, например грипп, используют РНК. Это различие отражается на способах их репликации и взаимодействии с клеткой.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бактериофагов и растительных вирусов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заражают бактерии и играют важную роль в регуляции бактериальных популяций. Вирус табачной мозаики — классический представитель вирусов растений, вызывающий характерные пятна на листьях.
</a:t>
            </a:r>
            <a:endParaRPr lang="en-US" sz="9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вируса: этапы развития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последовательных стадий вирусной инфекции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вызывают множество заболеваний у человека, от простуды до тяжёлых инфекций. Иммунная система активно борется с вирусами, а современные технологии используют вирусы для создания вакцин и терапии.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100+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различных вирусных заболеваний поражают человека, включая распространённые инфекции и серьёзные болезни, что подчёркивает важность иммунитета и вирусологических исследований.
</a:t>
            </a:r>
            <a:endParaRPr lang="en-US" sz="1659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и вирусов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 клеток и вирусов демонстрируют фундаментальные различия в строении и функциях, подчёркивая автономность клеток и паразитический образ жизни вирусов.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— автономность клеток и зависимость вирусов от клеточного хозяина.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клеточной теории и вирусологии в науке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в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клеточной структуры помогает врачам выявлять причины болезней и разрабатывать эффективные методы лечения, опираясь на знания о клеточных процессах и их нарушениях.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Вирусология и современные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вирусов позволило создать вакцины, бороться с инфекциями и применять вирусные частицы в генной терапии, что открывает перспективы для инновационных медицинских подходов.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роли клеток и вирусов в жизни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представляют основу жизни, а вирусы показывают её границы. Знания о них важны для науки, медицины и гармоничного сосуществования человека с природой.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2026-05-09T05:05:58Z</dcterms:created>
  <dcterms:modified xsi:type="dcterms:W3CDTF">2026-05-09T05:05:58Z</dcterms:modified>
</cp:coreProperties>
</file>