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помогают отдыхать, учиться, работать и открывать новые места.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people travel? Основные причины путешествий в английском языке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путешествий объединяет лексику, диалоги и страноведческие сведения. Она помогает говорить о транспорте, планировании, документах и причинах поездок, а также строить простые фразы с because, so и to + verb.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на уроке английского в 9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travel и близкие по смыслу слова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 чаще всего называют короткую поездку или визит в другое место. Это слово удобно использовать, когда речь идёт о поездке на день, на выходные или о школьной экскурсии.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означает сам процесс перемещения из одного места в другое. Это самое общее слово, которое подходит и для короткой поездки, и для долгого путешествия, если речь идёт о действии в целом.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Journey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Journey подчёркивает сам путь, особенно если он долгий или утомительный. В этом слове важен не только пункт назначения, но и дорога, по которой человек добирается до него.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 обозначает организованную поездку по нескольким местам или достопримечательностям. Обычно у такой поездки есть маршрут, гид и заранее продуманная программа посещений.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 и traveler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 — это человек, который путешествует ради отдыха и знакомства с новыми местами. Traveler — более широкое слово: оно подходит любому человеку, который находится в дороге.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как самая частая причина поездок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ради удовольствия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travel for pleasure, то есть отправляются в путь ради отдыха, новых впечатлений и смены обстановки. Такая поездка часто помогает восстановить силы и улучшить настроение.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поездок часто говорят go on holiday, have a rest, relax and enjoy new places. Эти выражения помогают описать цель поездки простыми и понятными словами.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 море, горы, лагерь, парк развлечений, экскурсию или поездку на каникулы. Выбор зависит от погоды, времени года и того, что интересно самой семье или школьнику.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 — понятная и близкая тема для школьников, потому что почти каждый человек хочет хотя бы иногда сменить привычную обстановку и увидеть что-то новое.
</a:t>
            </a:r>
            <a:endParaRPr lang="en-US" sz="10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931" y="994400"/>
            <a:ext cx="3153937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 семьёй и друзьями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 к 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поездок связана с visiting relatives and friends. Люди едут к тем, кого давно не видели, чтобы провести время вместе и поддержать тёплые отношения.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могут быть birthdays, weddings, family holidays and reunions. Такие встречи особенно важны, когда родственники живут в разных городах или даже странах.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встреча даёт возможность поговорить без спешки, помочь друг другу и почувствовать семейную поддержку. Это делает поездку не только приятной, но и значимой.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Ближе, чем кажется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дорога к бабушке, дяде или другу считается путешествием, если человек покидает привычное место жительства и едет навстречу людям, которые ему дороги.
</a:t>
            </a:r>
            <a:endParaRPr lang="en-US" sz="9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38" y="1648250"/>
            <a:ext cx="1036125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294" y="1648250"/>
            <a:ext cx="932513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963" y="1648250"/>
            <a:ext cx="103612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конкурсы и обмен опытом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курсы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студенты travel for study, когда участвуют в обменных программах, посещают языковые курсы или учатся в другой школе. Такие поездки расширяют кругозор и словарный запас.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встречи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Festivals and educational meetings знакомят людей с культурой разных городов. Такие поездки помогают видеть, как учёба, творчество и общение поддерживают друг друга в реальной жизни.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и соревнования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Competitions and contests — ещё одна частая причина поездок. Участники выезжают на олимпиады, творческие конкурсы и спортивные старты, чтобы показать свои навыки и получить новый опыт.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музеи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trip и museum visit соединяют отдых и обучение. Во время таких поездок ученики узнают факты по истории, искусству и науке, а затем легче запоминают новые слова.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Exchange programme помогает познакомиться с ровесниками из других городов и стран. Во время общения человек практикует English, учится задавать вопросы и лучше понимать другие точки зрения.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поездок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путешествий могут быть разные цели, но отдых обычно встречается чаще всего, а специальные поездки занимают меньшую долю.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чаще всего связаны с отдыхом, но значимую роль также играют семья, учёба и работа.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жизненных ситуаций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деловые поездки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travel for work, когда ездят на meetings и negotiations. Такие поездки нужны, чтобы обсудить задачи, договориться о сотрудничестве и найти новых клиентов или партнёров.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Конференции и 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conferences и exhibitions специалисты узнают новости своей профессии, показывают результаты работы и обмениваются идеями. Это помогает развивать дело и учиться у других.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используют business trip, work abroad, attend a conference, meet colleagues. Эти слова помогают точно описать рабочую поездку на английском языке.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или 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уезжает только на несколько дней, а иногда временно живёт в другом городе или стране. Всё зависит от цели, должности и условий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ради здоровья и лечения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поездки связаны с treatment в hospitals, clinics or sanatoriums. Люди едут туда, где есть нужная помощь и спокойные условия для восстановления.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выбирают места с clean air, потому что свежая обстановка помогает чувствовать себя лучше. Особенно это важно, если человеку нужен отдых после болезни или нагрузок.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 health resorts часто связаны с mineral water и специальными процедурами. Такие места помогают совместить лечение, восстановление сил и более спокойный ритм жизни.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check-up и wellness trip помогают вовремя заметить проблемы и улучшить самочувствие. Иногда человеку нужно не только лечение, но и профилактика, отдых и правильный режим.
</a:t>
            </a:r>
            <a:endParaRPr lang="en-US" sz="7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поездки, английский пример и результат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причина поездки связана с примером и ожидаемым результатом.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поездка часто сочетает несколько целей: отдых, общение, обучение или восстановление.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жизненных ситуаций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поездке: от идеи до впечатлений
</a:t>
            </a:r>
            <a:endParaRPr lang="en-US" sz="297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принятия решения о поездке: причина, выбор места, проверка ресурсов, подготовка и результат.
</a:t>
            </a:r>
            <a:endParaRPr lang="en-US" sz="9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поездки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билетов, жилья и питания часто решает всё. Если поездка слишком дорогая, семья выбирает более близкое место или откладывает путешествие на другой сезон.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сезон
</a:t>
            </a:r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выбирают море и отдых на природе, а зимой — города, музеи или горнолыжные места. Погода помогает понять, что взять с собой и как провести время.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каникулы, выходные и свободные дни определяют, когда можно ехать. Короткие поездки удобны, если времени мало, а длинные требуют тщательного планирования.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конкретной стране, городу или событию тоже влияет на выбор. Иногда человек едет туда, где живут родственники, проходят соревнования или находится известный музей.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обращают внимание на транспорт, расстояние и общую безопасность маршрута. Чем проще дорога и понятнее условия, тем легче принять решение о поездке.
</a:t>
            </a:r>
            <a:endParaRPr lang="en-US" sz="9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 руках, а не рядом взрослый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едет в новый город, ему приходится самому смотреть маршрут, следить за временем и не терять билет. Сначала это вызывает волнение, но потом появляется уверенность. Такие поездки учат действовать спокойно и по шагам.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документы и телефон
</a:t>
            </a:r>
            <a:pPr algn="ctr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важно держать документы в порядке, не забывать зарядить телефон и правильно собирать вещи. Если всё лежит на своих местах, человек быстрее решает бытовые задачи и меньше зависит от помощи других.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 — новые решения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месте приходится спрашивать дорогу, выбирать транспорт и ориентироваться по вывескам. Это помогает развивать самостоятельность и ответственность. Каждый маленький успех показывает, что человек может справляться без постоянных подсказок.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поездка помогает стать более самостоятельным
</a:t>
            </a:r>
            <a:endParaRPr lang="en-US" sz="2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поездки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путешествия заметнее всего меняются эмоции и интерес к новому. Опыт закрепляется через общение, наблюдения и яркие впечатления.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даёт и быстрый эмоциональный эффект, и более долгий результат: знания, уверенность и расширение кругозора.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эффектов путешествий; условная шкала 1–5.
</a:t>
            </a:r>
            <a:endParaRPr lang="en-US" sz="7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путешествия знакомят с культурным разнообразием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кухню и повседневные занятия легче всего почувствовать культуру места. Новые блюда, способы сервировки и семейные традиции показывают, как по-разному живут люди.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стране и даже в каждом городе есть свои привычки, праздники и правила поведения. Путешественник видит, что уважение к местным обычаям помогает лучше понимать людей.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часто связана с климатом, историей и обычаями. Во время поездок школьники замечают, что внешний вид людей может отличаться, но это не делает культуры лучше или хуже.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учит вежливо обращаться к незнакомым людям, соблюдать нормы и принимать различия. Так формируется уважение к разным ways of life и более широкое понимание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путешествия с течением времени
</a:t>
            </a:r>
            <a:endParaRPr lang="en-US" sz="2365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перемещались пешком, на лошадях и по водным путям. Торговцы везли товары, а путешествие часто было долгим и трудным, но необходимым для жизни.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Паломники и исследователи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ездить к святым местам и открывать новые земли. Такие поездки были связаны не только с верой и любопытством, но и с поиском знаний.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путешествия стали частью повседневной жизни. Люди ездят отдыхать, учиться, работать и встречаться с близкими, а основные причины поездок остались такими же, как раньше.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пароходы и самолёты сделали поездки быстрее и удобнее. Благодаря этому путешествовать стало проще не только богатым людям, но и многим семьям.
</a:t>
            </a:r>
            <a:endParaRPr lang="en-US" sz="10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короткой поездке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идея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понимает, зачем ему ехать: увидеть родственников, отдохнуть или просто сменить обстановку. После этого легче выбрать подходящий маршрут.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ближайший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поездку в свой регион, соседний город или на один день. Такой вариант дешевле, быстрее и не требует сложной подготовки.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короткой поездки остаются впечатления, фотографии и новые знания. Даже недолгое путешествие может стать важным и запоминающимся опытом.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путешествовать ответственно и безопасно
</a:t>
            </a:r>
            <a:endParaRPr lang="en-US" sz="255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маршрут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выбирать надёжный транспорт и заранее узнавать о правилах пути. Это помогает избежать лишних проблем и чувствовать себя спокойнее.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нужно уважать других людей, говорить спокойно и не мешать окружающим. Вежливость особенно важна в транспорте, гостинице и общественных местах.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не оставляют мусор, экономят воду и бережно относятся к природным местам. Такое поведение делает поездку полезной не только для себя.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месте могут быть свои законы и местные обычаи. Если их соблюдать, поездка проходит легче, а у людей остаётся хорошее впечатление.
</a:t>
            </a:r>
            <a:endParaRPr lang="en-US" sz="8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полон воспоминаний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 чемодан обычно приносит домой не только вещи, но и сувениры, билеты и фотографии. Когда школьник перебирает эти предметы, он вспоминает маршрут, людей и события. Так путешествие остаётся в памяти надолго.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как маленькая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помогают снова увидеть города, улицы и знакомые места. По снимкам легко рассказать друзьям, где был человек и что он узнал. Иногда именно после такой истории появляется желание учить новые слова и смотреть карту.
</a:t>
            </a:r>
            <a:endParaRPr lang="en-US" sz="72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интересы после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 у многих школьников появляется интерес к географии, странам и иностранным языкам. Они начинают внимательнее читать названия мест и сравнивать культуры. Путешествие превращается в полезный опыт, который хочется продолжать.
</a:t>
            </a:r>
            <a:endParaRPr lang="en-US" sz="75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путешествия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путешествуют ради отдыха, учёбы, работы, лечения и встреч с близкими. Но почти любая поездка приносит новые впечатления, знания и уверенность, особенно если к ней хорошо подготовиться.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дают больше, чем просто дорогу из одного места в другое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2026-05-31T13:04:36Z</dcterms:created>
  <dcterms:modified xsi:type="dcterms:W3CDTF">2026-05-31T13:04:36Z</dcterms:modified>
</cp:coreProperties>
</file>