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 гидросферы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реки, озёра, ледники, подземные воды и влагу, связанную круговоротом.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атмосферу, литосферу и биосферу. Она формирует реки и озёра, помогает образовываться облакам и осадкам. Изучая гидросферу, мы понимаем, где находится вода, почему пресной мало и как меняется поверхность Земли.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гидросфера важна для географии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74750"/>
            <a:ext cx="284700" cy="253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гидросферы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составляют основную часть водной оболочки. Их солёная вода испаряется, а затем возвращается на сушу осадками, поддерживая круговорот воды.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водам суши относят реки, озёра, ручьи, водохранилища и каналы. Они собирают воду с поверхности материков и направляют её дальше к морям и океанам.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снежники накапливают пресную воду в твёрдом виде. Летом часть льда тает и подпитывает реки, а зимой вода снова «запасается» снегом.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снег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 порах и трещинах горных пород. Они образуются после проникновения осадков вглубь и могут выходить на поверхность родниками.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вода присутствует в виде водяного пара, а в живых организмах — как часть клеток. Так гидросфера связана с биосферой и влияет на климат.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и вода в организмах
</a:t>
            </a:r>
            <a:endParaRPr lang="en-US" sz="11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этой небольшой доли пресной воды не вся доступна: часть находится в виде льда или глубоко под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показывает: пресной воды мало, а пригодной для использования человеком — ещё меньше.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солёной и пресной воды — по общеизвестным оценкам в школьных курсах географии; точные значения могут немного отличаться в разных источниках.
</a:t>
            </a:r>
            <a:endParaRPr lang="en-US" sz="1132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на Земле является пресной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348" y="1148225"/>
            <a:ext cx="2936703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пресной воды по основным «хранилищам» показывает, где она действительно сосредоточена.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большая часть пресной воды «спрятана» в льдах и под землёй, поэтому доступной для повседневного использования её мало.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пресная вода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школьных курсов географии (о распределении пресной воды между ледниками, подземными водами, озёрами, болотами и реками).
</a:t>
            </a:r>
            <a:endParaRPr lang="en-US" sz="8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покрывает большую часть поверхности Земли и включает четыре океана: Тихий, Атлантический, Индийский и Северный Ледовитый. Солёная вода накапливает тепло и отдаёт его воздуху.
</a:t>
            </a:r>
            <a:endParaRPr lang="en-US" sz="1511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главная часть гидросферы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 и роль солёной воды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океан огромен по объёму, он влияет на влажность воздуха и распределение тепла по планете. Благодаря этому меняется погода, формируются ветры и условия для жизни.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климат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это части Мирового океана, которые частично отделены сушей или островами. Они отличаются условиями течений и обменом воды с океанами, что влияет на природу побережий.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глубоко вдаются в сушу и обычно имеют более спокойный водообмен, чем открытое море. Через заливы удобно развивать морские перевозки и наблюдать за изменениями уровня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моря и океаны, обеспечивая движение водных масс. По проливам переносятся тепло и солёность, поэтому рядом с ними часто формируются характерные течения и условия для рыболовства.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 проливы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наибольшую площадь, поэтому сильнее влияет на общую картину циркуляции океанских течений.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площадей неравномерно: один океан значительно крупнее остальных. Это отражается на климате и морских маршрутах.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порядок по площади для четырёх океанов; точные числа зависят от способа расчёта (границы океанов и округление).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океаны самые большие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суши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 собирают воду с больших территорий и несут её дальше к озёрам и морям. Их течение зависит от осадков, рельефа и растительности.
</a:t>
            </a:r>
            <a:endParaRPr lang="en-US" sz="1523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заболоченные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много влаги и поддерживают влажность местности. В таких местах вода часто движется медленно и сильнее зависит от сезона и уровня грунтовых вод.
</a:t>
            </a:r>
            <a:endParaRPr lang="en-US" sz="1267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водохранилища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в природных котловинах, а водохранилища создают с помощью плотин. Они могут регулировать сток и служить источником воды для хозяйства.
</a:t>
            </a:r>
            <a:endParaRPr lang="en-US" sz="1383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водные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связывают разные водоёмы и помогают отводить воду туда, где она нужна. С их помощью организуют орошение и обеспечивают работу некоторых промышленных объектов.
</a:t>
            </a:r>
            <a:endParaRPr lang="en-US" sz="1280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обеспечивают питьевое водоснабжение, питание для растений и условия обитания животных. Они важны также для сельского и рыбного хозяйства.
</a:t>
            </a:r>
            <a:endParaRPr lang="en-US" sz="13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по поверхности суши и в подземные горизонты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→ сток → водоёмы; часть воды просачивается в почву и пополняет подземные воды.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грунтовые воды, которые располагаются ближе к поверхности, и межпластовые, заключённые между слоями породы с разной водопроницаемостью. Между ними могут быть заметные различия.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залегают в порах и трещинах горных пород под землёй. Их уровень и состав зависят от того, насколько породы пропускают воду и удерживают её в толще.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иногда выходят на поверхность родниками и ключами. Количество и питание воды меняются в зависимости от осадков, рельефа и времени года, особенно после дождей.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ледник: медленное движение под собственным весом
</a:t>
            </a:r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склонах лед накапливается из снега. Со временем он уплотняется, превращаясь в лёд, и начинает медленно «течь» вниз под действием силы тяжести. Даже небольшое движение заметно по трещинам и моренным отложениям.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щит Антарктиды и Гренландии: огромные хранилища пресной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Словно гигантский купол, многолетний лёд покрывает огромные площади. Он складывается из выпавшего снега, который годами накапливается и преобразуется в ледяную массу. В тёплое время года таяние ледников подпитывает реки.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многолетний лёд: сила, которая формирует климат и рельеф
</a:t>
            </a:r>
            <a:endParaRPr lang="en-US" sz="2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переходить между состояниями и при переходе поглощает или отдаёт тепло, поэтому смена погоды часто связана с испарением и таянием.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состояния воды «живут» в разных частях гидросферы: океаны и реки удерживают жидкую форму, а холодные зоны — твёрдую, пар преобладает в атмосфере.
</a:t>
            </a:r>
            <a:endParaRPr lang="en-US" sz="153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круговороте воды и агрегатных состояниях (учебная программа, данные не требуют численных измерений).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состояниях бывает вода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соединяет все части гидросферы
</a:t>
            </a:r>
            <a:endParaRPr lang="en-US" sz="2537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с поверхности океанов и суши поднимается в воздух в виде водяного пара. Чем теплее, тем интенсивнее испарение и тем больше влаги попадает в атмосферу.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поднимается выше и охлаждается. Влага конденсируется, образуя капли или кристаллики, из которых формируются облака и туманы.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насыщены влагой, выпадают осадки. Часть воды стекает по поверхности, собираясь в ручьи, реки и затем достигая озёр и морей.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сток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часть воды впитывается в почву и пополняет подземные воды. Позже она может выходить родниками, снова поддерживая реки, озёра и водообмен.
</a:t>
            </a:r>
            <a:endParaRPr lang="en-US" sz="136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Просачивание и возвращение в реки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18" y="1068000"/>
            <a:ext cx="453986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солёность, температуру и особенности распространения воды в океанах и внутренних водоёмах.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солёность и то, как климат влияет на температуру воды. Поэтому свойства воды зависят от места и условий, где она находится.
</a:t>
            </a:r>
            <a:endParaRPr lang="en-US" sz="149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океанической и пресной воды
</a:t>
            </a:r>
            <a:endParaRPr lang="en-US" sz="269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гидросфере, обобщённые учебные данные (в т.ч. значение средней солёности океана ~35‰).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прозрачна и не имеет собственного запаха. Благодаря этому она «позволяет» солнечному свету проникать в водоёмы и участвовать в жизни растений и животных.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 и их значение для природы
</a:t>
            </a:r>
            <a:endParaRPr lang="en-US" sz="260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растворять многие вещества, поэтому в природе она редко бывает «совсем чистой». Растворённые соли влияют на вкус воды и на состав живых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вода превращается в пар, а при охлаждении — в лёд. Такие переходы помогают природе «перераспределять» тепло и формировать ледяные покровы, туманы и осадки.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текуча: она принимает форму сосуда и переносит вещества. Именно поэтому реки и ручьи доставляют питательные элементы к озёрам и в моря.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воды в атмосфере и живых организмах быстро «перетекает» за счёт круговорота, но общего запаса это почти не меняет.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доступной пресной воды немного, а большая её часть связана со льдом и под землёй, поэтому прямое использование ограничено.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распределению воды на Земле по резервуарам (числа даны приближённо и используются в школьных курсах).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сосредоточена вода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гидросферы для человека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снабжают города и сёла водой, а подземные горизонты помогают создавать устойчивые источники. Чистота воды напрямую влияет на здоровье и качество жизни людей.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 и водоснабжение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 почве и водохранилищах поддерживает рост растений. Благодаря рекам и каналам можно орошать поля, а также обеспечивать водой фермы и хозяйства.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орошение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внутренние водные пути дают возможность перевозить грузы и пассажиров. Уровень воды и состояние русел напрямую влияют на работу портов и судоходство.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перевозки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используется для получения электричества на гидроэлектростанциях. Поток рек позволяет вырабатывать энергию, но требует бережного отношения к экосистемам.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потепление нарушают водный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 последствий: от источников загрязнения к ухудшению состояния вод и нехватке чистой воды.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единая система, которую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океаны, моря, реки, озёра, подземные воды, ледники, снег и водяной пар. Большая часть воды солёная, а пресной мало и она часто недоступна. Круговорот связывает всё, поэтому важно защищать воду от загрязнения.
</a:t>
            </a:r>
            <a:endParaRPr lang="en-US" sz="40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2026-05-12T22:26:27Z</dcterms:created>
  <dcterms:modified xsi:type="dcterms:W3CDTF">2026-05-12T22:26:27Z</dcterms:modified>
</cp:coreProperties>
</file>