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имени числительного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точно разбирать числительные по правилам языка.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разбирать числительные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окружают нас в задачах, датах, расписаниях и учебных текстах. Чтобы не путать их с другими частями речи, важно знать разряд, начальную форму, падеж и роль в 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числительное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называет количество предметов или лиц: два, семь, двадцать. Такие слова помогают точно передать, сколько чего-либо есть.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может обозначать порядок при счёте: первый, третий, десятый. Оно отвечает на вопрос который? и указывает место предмета в ряду.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числительные называют долю целого: одна вторая, три четвертых, полтора. В речи они уточняют, какую часть предмета или величины имеют в виду.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 значению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показывают, сколько предметов названо: один, пять, тридцать, сто. Это самый частый разряд в речи и учебных текстах.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обозначают порядок предметов при счёте: первый, шестой, двадцать третий. Они особенно часто встречаются в датах, списках и нумерации.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употребляются ограниченно: двое, трое, пятеро. Они сочетаются не со всеми существительными и имеют свои правила употребления.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называют части целого: одна вторая, три четвертых, полтора. Они помогают точно обозначить долю, а не целое число.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и их признаки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разряды и посмотрим, какие признаки нужно искать при разборе.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подсказывает, какие грамматические признаки будут главными при морфологическом разборе.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«Имя числительное»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 составные числительные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 одного слова: пять, семь, второй. При разборе их форма определяется без дополнительных частей.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пишутся одним словом, но включают несколько корней или частей: семнадцать, пятьдесят, двухсотый. Это важно учитывать при определении состава.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 нескольких слов: двадцать пять, сто восемь, две тысячи двадцать четыре. В разборе их рассматривают целиком, как одно числительное.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морфологический разбор числительного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числительного в слове и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81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числительного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начальная форма — именительный падеж: один, пять, двадцать один. Именно эта форма помогает найти слово в словаре и точно назвать его в разборе.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порядковых числительных начальной считается форма мужского рода единственного числа: первый, двадцать третий. По ней удобно определять исходную форму слова.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дробных числительных начальная форма включает все слова: одна вторая, три четвертых. Важно не отделять части друг от друга при анализе.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числительного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постоянным признакам относится разряд по значению. Он показывает, что именно обозначает слово: количество, порядок, долю или собирательность.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постоянный признак — состав числительного. Оно может быть простым, сложным или составным, и этот признак не меняется при склонении.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быстро узнать, к какой группе относится числительное. Без них невозможно правильно определить остальные грамматические особенности слова.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 числительного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непостоянный признак количественных числительных — падеж. При изменении формы слово может выглядеть по-разному, но его значение остаётся тем же.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порядковых числительных меняются род, число и падеж: первый урок, первая перемена, первое задание, первые страницы. Эти формы нужно замечать в тексте.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числительные имеют особые косвенные формы, которые стоит запомнить: двум, тремя, четырьмя. Именно такие формы часто проверяют на уроках и в упражнениях.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числительные по падежам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помогают увидеть, что у числительных есть собственные модели склонения, а не один общий образец.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 порядковые числительные изменяются по-разному; у слова два особенно заметны нестандартные формы косвенных падежей.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формы склонения числительных в русском языке; дата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склонения числительных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один: формы по роду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один изменяется не только по падежам, но и по роду и числу. Поэтому в примерах встречаются формы один, одна, одно, одни.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окончания у сорока, девяноста и ста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числительных сорок, девяносто и сто в косвенных падежах сохраняются особые формы: сорока, девяноста, ста. Их нужно запоминать, чтобы не допускать ошибок на письме.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числительного один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согласуется с существительным по роду, числу и падежу: один дом, одна тетрадь, одно окно, одни часы.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оно часто уточняет количество предметов и ведёт себя как полноценное числительное, а не как обычное прилагательное.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морфологическом разборе важно назвать начальную форму и указать, что у слова есть формы один, одна, одно, одни.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проверять смысл: иногда слово один обозначает не число, а значение «какой-то» или «единственный» в контексте.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числительных два, три, четыре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числительных существительные обычно стоят в особой форме: два стола, три книги, четыре окна. Эта связь сразу помогает определить разряд.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два есть разные формы по роду: два карандаша, два окна, но две тетради. В разборе это обязательно отмечают.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появляются формы двум, тремя, четырьмя. Их нельзя заменять обычными окончаниями, потому что это будет ошибка склонения.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морфологического разбора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не перепутать разряд числительного и типичные особенности употребления.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и его грамматическое поведение важнее внешнего сходства. Особенно осторожно нужно разбирать слова с нестандартным употреблением.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русского языка; правила морфологического разбора.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 предложении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подлежащего числительное может называть количество предметов: Пять учеников пришли. Здесь оно связано с существительным и уточняет число.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сказуемого числительное может входить в состав именной части: Урок был четвёртым. Такое употребление показывает порядок предмета.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может быть частью определения: На третьем этаже. Оно помогает уточнить признак предмета по месту, времени или порядку.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синтаксическую роль, нужно смотреть не только на само слово, но и на его связь с другими словами в предложении.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числительных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появляются в словах сорок, девяносто, сто и в формах два, три, четыре.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ошибаются там, где есть особые формы и непривычное согласование. Значит, нужен поэтапный и внимательный разбор.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 теме «Имя числительное»; дата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числительное от похожих слов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или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число, порядок или долю, это признак числительного: пять, пятый, трое. Значение помогает начать разбор без ошибки.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как название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тысяча, миллион, миллиард называют предметы и могут изменяться по числам. В этом случае они не являются числительными.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признак: пятнистый, двойной, пятерной. Они отвечают на вопрос какой? и не обозначают количество или порядок.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грамматике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 вопрос, форму слова и связь с существительным. Именно грамматические признаки помогают отличить похожие части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числительного в предложении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«В классе было двадцать три ученика»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Числительное: разбор без ошибок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разобрать числительное, нужно идти по плану: определить значение, разряд, состав и формы изменения. Тогда особые окончания и роль в предложении станут понятными.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2026-05-23T09:47:47Z</dcterms:created>
  <dcterms:modified xsi:type="dcterms:W3CDTF">2026-05-23T09:47:47Z</dcterms:modified>
</cp:coreProperties>
</file>