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 культура: взаимное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вера преобразует культуру — и как культура меняет церковь.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 культура: основные понятия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можно рассматривать как религиозный институт, а культуру — как систему материальных и духовных форм жизни. Их связь особенно ясно видна в истории Европы и 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веры к культуре и обратно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двусторонний процесс: от религиозных идей к культурным формам и обратно.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христианство закреплялось в обществе
</a:t>
            </a:r>
            <a:endParaRPr lang="en-US" sz="29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313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получает легальный статус в Римской империи и выходит из положения преследуемой общины.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380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становится государственной религией, усиливая своё влияние на общественную жизнь.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закрепляется как центр памяти, грамотности и общественной организации в средневековом обществе.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практики глубоко входят в повседневность, искусство и образование европейских 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как часть городского пространства
</a:t>
            </a:r>
            <a:endParaRPr lang="en-US" sz="2909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доминанта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или храм часто становился главной вертикалью города: его видно издалека, по нему ориентируются жители и гости, а вокруг формируется важное общественное пространство.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общины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служил не только местом молитвы: здесь встречались люди, хранились реликвии, звучали объявления, а само здание поддерживало чувство общей памяти и принадлежности.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архитектуры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решения — базилика, крестово-купольный план, колокольни, монастырские комплексы — отражали богослужебные задачи и одновременно выражали престиж общины.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постройки влияли на городской ландшафт надолго: даже после смены эпох они оставались знаками истории, власти, веры и культурной преемственности.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понятные без слов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мотивы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западноевропейской традиции развивались монументальная живопись и скульптура, но общим оставался христианский круг тем: благовещение, страсти Христовы, святые и мотив спасения.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как язык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в православии не просто изображает святого или сюжет, а передаёт богословский смысл через цвет, композицию и условный язык образа.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фресках, витражах и алтарных композициях библейские сцены становились понятны людям, которые не могли читать книги, и превращали храм в пространство визуального обучения.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традиции церковного пения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пение требовало точности, памяти и совместного дыхания. Именно поэтому оно формировало не только звучание храма, но и музыкальную дисциплину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церковной музыки и богослужебных традиций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традиции по-разному развивали сакральный звук, но вместе определили европейскую церковную музыкальность.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Тексты, которые формировали культуру чтения
</a:t>
            </a:r>
            <a:endParaRPr lang="en-US" sz="29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как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не просто фиксировала события — она связывала их в целостную картину истории, где важны и князья, и монастыри, и судьба народа. Для переписчика это была работа памяти, а для читателя — школа понимания времени.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 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святого строилось как рассказ о выборе, подвиге и внутренней стойкости. Такие тексты учили видеть в биографии человека нравственный пример, а в испытаниях — возможность духовного роста.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обращённое к людям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Проповеди и богословские трактаты переводили сложные идеи на язык, доступный общине. Через них формировались нормы речи, аргументации и моральной оценки, которые выходили далеко за пределы храма.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как посредник в передаче знаний
</a:t>
            </a:r>
            <a:endParaRPr lang="en-US" sz="2915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при монастыре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школы обучали чтению, письму и основам богословия, а также приучали к работе с книгой как с ценностью, которую нужно беречь и переписывать.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Скриптории были мастерскими переписчиков, где создавались и сохранялись тексты античных авторов, церковных отцов и местных книжников. Благодаря этому знания переходили из поколения в поколение.
</a:t>
            </a:r>
            <a:endParaRPr lang="en-US" sz="1196" dirty="0"/>
          </a:p>
        </p:txBody>
      </p:sp>
      <p:sp>
        <p:nvSpPr>
          <p:cNvPr id="12" name="Text 4"/>
          <p:cNvSpPr txBox="1"/>
          <p:nvPr/>
        </p:nvSpPr>
        <p:spPr>
          <a:xfrm>
            <a:off x="600172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школы к университету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университеты часто возникали в церковной среде, где уже существовали библиотеки, учебные традиции и уважение к систематическому знанию, необходимому для богословия и философии.
</a:t>
            </a:r>
            <a:endParaRPr lang="en-US" sz="11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год задавал общий ритм жизни и объединял семью, школу и город.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христианскому литургическому календарю и историко-культурной традиции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христианских праздника особенно заметно формировали общественный календарь в Европе и России.
</a:t>
            </a:r>
            <a:endParaRPr lang="en-US" sz="3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Нормы, которые формировали поведение
</a:t>
            </a:r>
            <a:endParaRPr lang="en-US" sz="2915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этика задавала образцы личного и общественного поведения.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этика в историко-культурных исследованиях; учебники по истории религии и культуры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принципы становились социальными правилами и влияли сразу на воспитание, семью и общественные ожидания.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заметно влияние церкви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влияние охватывало не одну область, а целый культурный комплекс — от зданий и музыки до повседневных практик.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сферы культуры по-разному отражали церковное влияние, но вместе создавали единую культурную среду.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европейской и русской культуры; учебная литература по религиозной культуре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признания христианства в Римской империи церковные нормы начали влиять не только на веру, но и на помощь нуждающимся.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поздней Античности и раннего христианства; общеисторические учебники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век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церковь стала заметным участником общественной и благотворительной жизни
</a:t>
            </a:r>
            <a:endParaRPr lang="en-US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монастырях и школах сохраняли тексты и развивали учёность, поэтому именно средневековая традиция стала мостом между античностью и новой наукой.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средневековой науки и образования; учебники по истории Европы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век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 время усилилось значение книжной культуры и интеллектуальных центров при церкви
</a:t>
            </a:r>
            <a:endParaRPr lang="en-US" sz="3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церкви и государства усиливал общественное единство, но нередко сужал пространство для инакомыслия и критики 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Римской империи и христианства; энциклопедические справочники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380 год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церковь получила особый политический статус, который повлиял на её отношения с властью на века
</a:t>
            </a:r>
            <a:endParaRPr lang="en-US" sz="3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перевод меняет культуру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становится языком
</a:t>
            </a:r>
            <a:pPr algn="l" indent="0" marL="0">
              <a:lnSpc>
                <a:spcPct val="100000"/>
              </a:lnSpc>
              <a:buNone/>
            </a:pPr>
            <a:r>
              <a:rPr lang="en-US" sz="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священных текстов менял не только религиозную практику, но и сам язык общества. Когда текст становится доступным на родном языке, он начинает жить в школе, проповеди и повседневной речи.
</a:t>
            </a:r>
            <a:endParaRPr lang="en-US" sz="975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Славянская книжная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и Мефодий связали богослужение с книжной культурой славян. Их традиция дала толчок церковнославянской письменности, а вместе с ней — развитию терминов, стиля и норм письма.
</a:t>
            </a:r>
            <a:endParaRPr lang="en-US" sz="1022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пришедшие из богослужения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и богослужебные книги формировали словарь, который выходил за пределы храма. Он влиял на летописи, письма, поучения и образцы торжественной публичной речи.
</a:t>
            </a:r>
            <a:endParaRPr lang="en-US" sz="10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вера — разные культурные формы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1800" y="1783205"/>
            <a:ext cx="2601881" cy="26729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традиция особенно развила икону, храмовое пространство и торжественный строй богослужения. В ней сильнее заметна связь литургии, символа и общинной 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51777" y="1783205"/>
            <a:ext cx="2601881" cy="26729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и протестантизм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сформировал богатую архитектурную и художественную традицию, а протестантизм сделал акцент на проповеди, чтении Писания и более сдержанных формах культа.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Секуляризация в XX веке ослабила исключительное влияние церкви на образование и нормы поведения, открыв пространство для множественных ценностей и публичного спора.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секуляризации в Европе и России; учебники по обществознанию и религиоведению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религия стала одной из многих сил в культурном пространстве
</a:t>
            </a:r>
            <a:endParaRPr lang="en-US" sz="3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церковь живёт в цифровой среде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формат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Онлайн-трансляции и видеоплатформы сделали богослужение доступнее для тех, кто не может присутствовать лично. При этом важнее стала ясность сообщения и умение говорить кратко и убедительно.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онлайн-присутствия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требует не только технических навыков, но и этической дисциплины. Церковная коммуникация сегодня связана с доверием, вниманием к собеседнику и осторожностью в распространении сообщений.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ускорили обсуждение религиозных тем и сделали их публичнее. Но вместе с этим вырос риск поверхностных суждений, потери контекста и недостоверной информации.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Связь, которую видно в 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 культура постоянно влияли друг на друга: через искусство, язык, образование, нормы и общественные споры. Чтобы увидеть это глубже, полезно читать не только учебники, но и документы эпохи.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2026-07-26T14:03:54Z</dcterms:created>
  <dcterms:modified xsi:type="dcterms:W3CDTF">2026-07-26T14:03:54Z</dcterms:modified>
</cp:coreProperties>
</file>