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абсолютизм в Европе XVI–XVII веков: ключевые перемены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ключевых явления изменили Европу: религиозный раскол и усиление монархий.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Европа переходила от Средневековья к Новому времени, переживала расцвет гуманизма и Возрождения, а также столкнулась с вызовами традиционной религии и политической централизации.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 стыке эпох и перемен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начало Реформации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Лютера быстро распространялись благодаря печати, поддержке некоторых правителей, стремившихся ограничить власть папы и укрепить национальную церковь.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1517 году Мартин Лютер обнародовал «95 тезисов», осуждая продажу индульгенций и духовные злоупотребления в церкви. Это вызвало волну общественного недовольства и призывы к реформам.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30417"/>
            <a:ext cx="7101300" cy="29971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реформаторы XVI века: вклад в Реформацию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ключевых лидеров Реформации и их идей.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реформаторских идей и подходов к церковной организации усилило протестантское движение.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XVI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Контрреформация: католический ответ переменам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инквизиции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борьба с ересями и распространением протестантизма с целью сохранения единства церкви.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1534 год: основание ордена иезуитов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нового монашеского ордена для активной защиты католической веры и миссионерской деятельности.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1545–1563: Тридентский собор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католических догматов, реформа духовенства и церковной дисциплины для укрепления церкви.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миссии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католицизма в Европе и за её пределами через миссионерскую работу и образование.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Протестантские течения сформировали новые культурные и общественные пережитки, влияя на законы и традиции стран Европы.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Протестантизм занял центральное место в северной и западной Европе, изменяя религиозный и политический ландшафт.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 исследовательские отчёты XVI–XVII веков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протестантизма в Европе к началу XVII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национальные церкви, управляемые светской властью, что уменьшило влияние папства во внутренних делах.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религиозных конфликтов привело к долгим войнам и борьбе за территориальное и политическое превосходство.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укрепили свою независимость, переходя к централизованной власти и ограничивая церковное вмешательство.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стала толчком для формирования современных национальных государств с собственными законами и традициями.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последствия Реформации для европейских государств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черты абсолютизма в Европе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во Франции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укрепил королевскую власть, создав сильную армию и централизованное управление, отменил сословные собрания и повел строительство Версаля.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при Филиппе II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сосредоточил власть в руках короля, усилил военный флот и церковное влияние, однако столкнулся с экономическими трудностями.
</a:t>
            </a:r>
            <a:endParaRPr lang="en-US" sz="2000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абсолютизм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Ивана IV и Петра I характеризовался централизацией власти, реформами и расширением территории России.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основных характеристик форм правления в Европе XVI–XVII веков.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предполагал власть монарха без ограничений, в отличие от более сбалансированной парламентской модели.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политическим системам Европы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и ограниченная монархия: главное различие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Тридцатилетняя война: причины, ход и последствия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началась в 1618 году в Чехии из-за религиозных и политических противоречий между католиками и протестантами. Быстро переросла в общий европейский конфликт.
</a:t>
            </a:r>
            <a:endParaRPr lang="en-US" sz="1719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 в 1648 году, он признал независимость Нидерландов и Швейцарии, ослабил власть Священной Римской империи и изменил баланс сил в Европе.
</a:t>
            </a:r>
            <a:endParaRPr lang="en-US" sz="172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75" y="4137441"/>
            <a:ext cx="11299500" cy="22179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54975" y="2175950"/>
            <a:ext cx="4524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XIV, правивший с 1643 по 1715 год, укрепил абсолютную власть монарха во Франции. Он увеличил армию и централизовал управление государством для усиления контроля.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6928200" y="2175900"/>
            <a:ext cx="4407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 стал символом королевской силы и роскоши, а политика меркантилизма стимулировала развитие экономики. Выражение «Государство — это я» отражало полное доминирование короля.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7775" y="362725"/>
            <a:ext cx="112995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XIV и воплощение французского абсолютизма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Англии от абсолютизма к парламентской монархии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казнь короля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1642 и 1651 годами в Англии разгорелась гражданская война между сторонниками монархии и парламента. Казнь Карла I в 1649 году стала знаковым событием, положившим конец абсолютной власти.
</a:t>
            </a:r>
            <a:endParaRPr lang="en-US" sz="155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Правление Оливера Кромвеля
</a:t>
            </a:r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Оливер Кромвель стал лордом-протектором и управлял страной как республиканец. Его режим характеризовался строгими порядками и усилением роли парламента.
</a:t>
            </a:r>
            <a:endParaRPr lang="en-US" sz="176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и Билль о правах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1688 году произошла Славная революция, в результате которой был приглашён Вильгельм Оранский. В 1689 году был принят Билль о правах, ограничивавший власть монарха и усиливавший роль парламента.
</a:t>
            </a:r>
            <a:endParaRPr lang="en-US" sz="15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Португалия: кризис абсолютизма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 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столкнулась с экономическим упадком из-за больших расходов на войны и сокращения поступлений серебра из американских колоний. Это ослабило государственные финансы и влияние страны в Европе.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ситуация в Португалии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1580–1640 годов Португалия была временно подчинена Испании. Это объединение вызвало сопротивление португальской знати и в итоге привело к восстановлению независимости.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89900" y="173200"/>
            <a:ext cx="11212200" cy="10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империя: ключевые события реформ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719600" y="14813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раздробленности и религиозные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империя была разделена на множество княжеств, глубоко противостоящих друг другу по религиозному признаку, что ослабляло центральную власть.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512850" y="2935450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Вестфальского мира (1648)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Вестфальский мир закрепил право каждого князя определять веру в своём владении, что усилило фрагментацию и подтвердило религиозную свободу через политический суверенитет.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10775" y="4762075"/>
            <a:ext cx="4965900" cy="11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отдельных княжеств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 Пруссия стали усиливать своё влияние, проводя собственные реформы для централизации власти, несмотря на общее раздробленное состояние империи.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Нидерланды: путь к республике и экономический подъём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 независимость с Испанией (1568–1648) завершилась созданием Республики Соединённых Провинций, которая стала первым устойчивым республиканским государством в Европе.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Нидерланды пережили «Золотой Век»: развился мощный торговый флот, банковская система, а Амстердам стал ведущим финансовым центром Европы.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изменения: грамотность и образование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способствовала росту грамотности, особенно в протестантских странах, где перевод Библии на национальные языки стал важным фактором обучения.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школ увеличивалось, что расширяло доступ к образованию и формировало базу для общественного прогресса и развития науки.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Возникало новое чувство личной ответственности и индивидуализма, что повлияло на общественные отношения и культуру в целом.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121" y="2511713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95495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женщин в протестантских регионах
</a:t>
            </a:r>
            <a:endParaRPr lang="en-US" sz="1448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 образованию увеличило количество женских школ, что способствовало повышению уровня грамотности среди женщин и их участию в интеллектуальной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монашеские ордена в католических странах
</a:t>
            </a:r>
            <a:endParaRPr lang="en-US" sz="1327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католических областях женщины активно участвовали в религиозной жизни через монастыри, занимались благотворительностью и духовным обучением.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социальной роли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стали играть важную роль в обществе как педагоги, наставники и хранительницы моральных ценностей, укрепляя социальные связи.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женщины: новые возможности и роль в обществе
</a:t>
            </a:r>
            <a:endParaRPr lang="en-US" sz="27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наука в период реформ и централизации власти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 барокко
</a:t>
            </a:r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абсолютизма и Реформации сопровождалась расцветом барокко — выразительного стиля в архитектуре, живописи и музыке, подчёркивающего величие монархов и религиозные идеи.
</a:t>
            </a:r>
            <a:endParaRPr lang="en-US" sz="1674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развитие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академии и университеты, формировались научные общества. Печатное дело активно распространяло знания, что открыло дорогу к эпохе Просвещения и расширению кругозора общества.
</a:t>
            </a:r>
            <a:endParaRPr lang="en-US" sz="15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Закрепился принцип невмешательства религии в государственное управление, уменьшив количество религиозных конфликтов.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национальные государства с централизованной властью, укреплявшей стабильность и контроль над территорией.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Распространялись идеи религиозной терпимости, что заложило основу для разделения церкви и государства.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Подготовились важные предпосылки для дальнейших политических реформ и развития культурных ценностей в Новое время.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Реформации и абсолютизма для будущего Европы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Реформации и абсолютизма для формирования современной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абсолютизм XVI–XVII веков глубоко изменили Европу, создав национальные государства, новые политические институты и условия для развития науки и образования.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2026-05-10T15:40:34Z</dcterms:created>
  <dcterms:modified xsi:type="dcterms:W3CDTF">2026-05-10T15:40:34Z</dcterms:modified>
</cp:coreProperties>
</file>