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десятками и единицами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быстро читать числа до 100!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и единицы вокруг нас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и единицы легко заметить в жизни: в карандашах, яблоках, игрушках и наклейках. Понимая, из чего состоит число, проще считать и не теряться даже в длинном ряду чисел.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десяток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десяток — это 10 единиц. Значит, когда мы считаем по десяткам, каждый следующий шаг сразу прибавляет десять, а не одну маленькую единичку.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десятка — это 20, три десятка — 30, а четыре десятка — 40. Так числа растут быстро и очень ровно, как ступеньки.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десятками идет так: 10, 20, 30, 40, 50, 60, 70, 80, 90, 100. Это удобная дорожка для счета без лишних остановок.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состоит из десятков и единиц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двузначном числе первая цифра показывает, сколько в нем десятков, а вторая — сколько единиц. Например, в числе 27 есть 2 десятка и 7 единиц.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конце стоит ноль, единиц нет. Так устроено число 40: в нем 4 десятка и 0 единиц. Ноль здесь важен — он ничего не забывает.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идет счет после круглого десятка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идет 20, а потом можно прибавлять по одному: 21, 22, 23. Меняется только последняя цифра.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Продолжаем счет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появляются 24 и 25. Это все еще тот же десяток, но единицы становятся больше на один шаг.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40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так же считаем после 40: 41, 42, 43. Десяток остается прежним, а растут только единицы.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один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идут 44 и 45. Такой счет помогает быстро продолжать ряд, не пересчитывая предметы заново.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назвать двузначное число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Показываем, как из десятков и единиц получается целое число.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число из десятков и единиц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составить число, сначала называют десятки. Например, 45 — это 40 и еще 5. Сначала видим большую часть числа, а потом добавляем маленькую.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так же число 18 состоит из 10 и 8. Если сначала найти десяток, запись становится понятной и не пугает длинной цифрой.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32 — это 30 и 2. Такой способ помогает собирать числа как конструктор: сначала основа, потом маленькая деталь.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любят ноль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 конце — как знак остановки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числа легко узнать: они оканчиваются на 0. Это 10, 20, 30, 40 и другие. Их удобно запоминать, потому что они идут ровными шагами и выглядят очень аккуратно, почти как солдаты в строю.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30 до 35 — всего пять шагов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30, а нужно дойти до 35, достаточно добавить пять единиц. Сначала число остается круглым, а потом понемногу подрастает. Так легче увидеть, сколько еще не хватает до следующего результата.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60 до 68 — восемь маленьких шагов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60 тоже круглое, а 68 уже нет. Чтобы перейти от 60 к 68, прибавляем 8 единиц. Это помогает понять, как далеко одно число от другого, не путаясь в длинном счете.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74375"/>
            <a:ext cx="252900" cy="252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десятками вперед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известен один десяток, легко продолжить счет дальше: 20, 30, 40, 50, 60. Каждый новый шаг увеличивает число на 10, без хитростей и пропусков.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числами всегда десять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круглые числа отличаются на 10. Поэтому от 30 до 40, от 50 до 60 и дальше путь одинаковый. Это удобно и совсем не утомляет.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 следующего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счет помогает быстро находить следующее число в ряду. Не нужно пересчитывать каждый предмет — достаточно прибавить один десяток и идти дальше.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десятками назад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можно и в обратную сторону: 100, 90, 80, 70, 60. Каждый шаг уменьшает число на 10, как будто мы тихо спускаемся по лестнице.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счет помогает проверять ответы. Если знаешь, что после 90 идет 80, легче заметить ошибку и исправить ее без спешки.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помогает находить пропущенные числа в ряду. Стоит вспомнить предыдущий десяток — и пропажа сразу находится, как будто ее и не было.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десятки и единицы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показывает, что при счете по 1 и по 10 меняется только нужная часть числа, а при 10 единицах появляется новый десяток.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переходе через десяток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29 есть 2 десятка и 9 единиц. До следующего круглого числа остается совсем чуть-чуть, почти как один шаг до двери.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7845" y="1139226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29 идет 30. Девять единиц превращаются в еще один десяток, поэтому единиц больше нет, а десятков становится три.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20984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39, 49, 59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же переход повторяется и дальше: 39 становится 40, 49 становится 50, 59 становится 60. Правило работает каждый раз одинаково.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682669" y="3057676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числе было 9 единиц, следующая цифра уже начинает новый десяток. Это помогает не ошибаться при счете и записи чисел.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в пучках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палочки связывают в пучки по 10, считать становится легче. Два пучка и еще три палочки дают 23. Сразу видно: сначала идут десятки, потом отдельные единицы, без лишнего пересчета каждого кусочка.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на 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листе нарисованы 4 десятка кружков и 6 кружков отдельно, получается 46. Группы по 10 помогают быстро понять число и не сбиться, даже если кружков много и они стоят не очень ровно.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в коробке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коробке можно разложить машинки по десяткам, а оставшиеся поставить рядом. Тогда сразу видно, сколько полных групп и сколько предметов осталось. Такой способ особенно полезен, когда предметов много и хочется посчитать без путаницы.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считать предметы по десяткам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числа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 десятки. У числа 48 четыре десятка, а у 35 — три десятка, значит 48 больше. Этот шаг самый важный и самый быстрый.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десятки одинаковые, сравнивают единицы. В парах 52 и 50 десятки равны, но в 52 есть две единицы, а в 50 единиц нет, поэтому 52 больше.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не пересчитывать предметы по одному. Достаточно аккуратно увидеть десятки, потом единицы, и сразу станет ясно, какое число больше или меньше.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525" y="2252750"/>
            <a:ext cx="131850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669" y="2252750"/>
            <a:ext cx="164813" cy="26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7813" y="2252750"/>
            <a:ext cx="197775" cy="2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счете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0339" y="22527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Путать цифру и 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41 цифра 4 показывает не четыре предмета, а четыре десятка. Нужно смотреть, какую часть числа обозначает каждая цифра, а не просто считать ее по виду.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5086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Забывать про ноль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числах 20, 30, 40 и 50 ноль важен. Он показывает, что единиц нет, и без него число читается совсем по-другому. Маленький ноль, а работы много.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50711" y="22527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без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ребенок торопится и не проговаривает число целиком. Лучше сначала назвать десятки, потом единицы, а затем прочитать ответ еще раз. Тогда ошибок становится заметно меньше.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 шаг за шагом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помогает аккуратно читать двузначные числа и быстро находить ошибку, если она появилась при счете.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жизни встречаются десятки и единицы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 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цены часто записаны круглыми числами или числами с единицами. Ребенок может увидеть 20, 30 или 52 и сразу понять, сколько десятков спрятано в записи. Так считать покупки становится намного спокойнее.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коробке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наборе карандаши удобно складывать по 10 штук. Тогда три полных десятка и еще два карандаша легко превращаются в число 32. Такая раскладка выглядит аккуратно и помогает быстро проверить, ничего ли не потерялось.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кубиками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кубики разложены группами по 10, число видно почти сразу. Если есть 4 группы и еще 6 кубиков, получается 46. Игра становится не только веселой, но и очень полезной для счета.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для тренировки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числа по записи: 2 десятка и 7 единиц, 5 десятков и 0 единиц, 1 десяток и 9 единиц. Потом прочитай каждое число целиком, не торопясь.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 ряд: 10, 20, 30, __. Здесь нужно считать десятками и помнить, что между соседними круглыми числами всегда прибавляется 10.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 ряд: 34, 35, 36, __. Здесь прибавляется только 1, поэтому меняется последняя цифра, а десятки остаются такими же.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Заполни пропуск: 70, 80, __, 100. Это задание помогает увидеть счет по 10 вперед и проверить, как хорошо запоминается порядок круглых чисел.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считать быстрее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считать помогает умение видеть десяток в каждом числе. Когда ребенок сразу замечает, сколько полных десятков есть, ему проще не путаться и не пересчитывать все по одному.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 и аккуратная запись. Если десятки и единицы написаны понятно, число читается без ошибок, а переход через десяток становится заметнее. Чистая запись действительно спасает от лишней головоломки.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помогает счет группами по 10. Он удобен при сложении, вычитании и сравнении чисел до 100. Чем увереннее ребенок видит состав числа, тем спокойнее проходит весь счет.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научились считать увереннее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понятно: число складывается из десятков и единиц, а десяток равен 10 единицам. Если помнить это правило, считать, сравнивать и проверять ответы становится гораздо проще и даже немного веселее.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2026-05-20T14:21:18Z</dcterms:created>
  <dcterms:modified xsi:type="dcterms:W3CDTF">2026-05-20T14:21:18Z</dcterms:modified>
</cp:coreProperties>
</file>