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на уроке английского языка в 7 классе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опоры для уверенной устной речи и быстрых ответов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нужны talking points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 — это не готовый текст, а компактный план для речи. Они помогают быстрее вспоминать лексику, строить связный ответ и уверенно говорить на уроке, в паре и в мини-диалоге.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состоят хорошие talking points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пункт должен выражать только одну идею, чтобы ответ оставался понятным. Если в фразе смешаны несколько мыслей, её трудно быстро вспомнить и правильно произнести во время ответа.
</a:t>
            </a:r>
            <a:endParaRPr lang="en-US" sz="128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опора звучит просто и помещается в одно короткое предложение или словосочетание. Чем меньше лишних слов, тем легче удержать порядок мыслей и не сбиться по ходу ответа.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вспомнить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пункт быстро узнаётся и не требует долгого чтения с листа. Он должен быть удобным для произношения и достаточно знакомым, чтобы ученик мог использовать его уверенно и естественно.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talking point обычно есть слово, фраза, факт или пример, который помогает начать речь. Такая опора особенно полезна на темах school life, hobbies, sports, food и holidays.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ответа: idea — reason — example
</a:t>
            </a:r>
            <a:endParaRPr lang="en-US" sz="2681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главной идеи: что именно вы хотите сказать по теме. Такой старт сразу задаёт направление ответа и помогает слушателю понять, о чём будет речь.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добавьте, почему вы так думаете. Одно ясное объяснение делает ответ логичным и показывает, что мысль не случайна, а хорошо продумана.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Подкрепите ответ примером из школы, досуга или личного опыта. Конкретная ситуация делает речь убедительнее и помогает не ограничиваться слишком общими фразами.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короткие опоры запоминаются легче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набор идей не перегружает внимание и оставляет больше сил на грамматику и произношение.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опор, тем проще удержать порядок мыслей и ответить точнее. Для устной речи в 7 классе это особенно важно.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принципу нарастания когнитивной нагрузки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15350"/>
            <a:ext cx="221100" cy="221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37460"/>
            <a:ext cx="221100" cy="1768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talking points работают на уроке английского
</a:t>
            </a:r>
            <a:endParaRPr lang="en-US" sz="2607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пауз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опоры помогают говорить без долгих остановок на поиск слов. Ученик быстрее начинает ответ и меньше теряет уверенность, когда нужно отвечать устно перед классом.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 диалоге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парной работе talking points помогают быстро реагировать на реплику собеседника. Их легко использовать для согласия, короткого комментария или добавления собственного мнения.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порядок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коротких пунктов задают последовательность речи. Благодаря этому ученик не перескакивает с одной идеи на другую и может говорить более связно.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 теме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удерживают внимание на главной мысли и не дают уйти в сторону. Ответ остаётся собранным, а слушателю легче следить за логикой высказывания.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лексика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легче произносить и проверять на правильность. Это особенно полезно в 7 классе, когда важно использовать уже изученные выражения без лишней сложности.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 сильные формулировки в английском ответе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удачные talking points короче, точнее и удобнее для устного ответа.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формулировка выражает одну мысль и звучит естественно. Короткий ответ легче произнести, проверить и запомнить.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адаптированы для уровня 7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talking points к теме урока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подготовки к speaking: от темы к готовым опорам и короткому ответу.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для темы «School Life»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183557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по теме предметов помогают назвать любимые уроки и объяснить свой выбор. Например, можно сказать, что английский полезен, потому что помогает говорить о своих идеях.
</a:t>
            </a:r>
            <a:endParaRPr lang="en-US" sz="1143" dirty="0"/>
          </a:p>
        </p:txBody>
      </p:sp>
      <p:sp>
        <p:nvSpPr>
          <p:cNvPr id="13" name="Text 3"/>
          <p:cNvSpPr txBox="1"/>
          <p:nvPr/>
        </p:nvSpPr>
        <p:spPr>
          <a:xfrm>
            <a:off x="522850" y="2972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о домашнем задании помогают объяснить его пользу без длинных рассуждений. Простая фраза о том, что homework trains responsibility, звучит ясно и по делу.
</a:t>
            </a:r>
            <a:endParaRPr lang="en-US" sz="1143" dirty="0"/>
          </a:p>
        </p:txBody>
      </p:sp>
      <p:sp>
        <p:nvSpPr>
          <p:cNvPr id="14" name="Text 4"/>
          <p:cNvSpPr txBox="1"/>
          <p:nvPr/>
        </p:nvSpPr>
        <p:spPr>
          <a:xfrm>
            <a:off x="522850" y="4115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кружки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про clubs помогает рассказать о внеклассной активности и талантах. Такая фраза расширяет ответ и показывает, что школьная жизнь включает не только уроки.
</a:t>
            </a:r>
            <a:endParaRPr lang="en-US" sz="1143" dirty="0"/>
          </a:p>
        </p:txBody>
      </p:sp>
      <p:sp>
        <p:nvSpPr>
          <p:cNvPr id="15" name="Text 5"/>
          <p:cNvSpPr txBox="1"/>
          <p:nvPr/>
        </p:nvSpPr>
        <p:spPr>
          <a:xfrm>
            <a:off x="3102844" y="183557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о правилах школы учат выражать мнение спокойно и понятно. Такой пункт удобно использовать, если нужно рассказать, почему дисциплина важна для учебы.
</a:t>
            </a:r>
            <a:endParaRPr lang="en-US" sz="1143" dirty="0"/>
          </a:p>
        </p:txBody>
      </p:sp>
      <p:sp>
        <p:nvSpPr>
          <p:cNvPr id="16" name="Text 6"/>
          <p:cNvSpPr txBox="1"/>
          <p:nvPr/>
        </p:nvSpPr>
        <p:spPr>
          <a:xfrm>
            <a:off x="3102844" y="2972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пункт позволяет быстро назвать урок, который нравится больше всего, и добавить причину. Он особенно удобен, когда нужно сделать короткий личный ответ на уроке.
</a:t>
            </a:r>
            <a:endParaRPr lang="en-US" sz="11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устного ответа в 7 классе достаточно одной ясной идеи, выраженной простым предложением. Так легче говорить уверенно, без лишних слов и с меньшим числом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вывод на основе требований к speaking в 7 классе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мысль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один сильный тезис лучше длинной и запутанной фразы.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урока, где talking points особенно полезны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регулярно встречаются в speaking tasks и удобны для коротких ответов с опорой на знакомую лексику.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приём работает для всех тем: короткие опоры ускоряют ответ и помогают держать его в рамках вопроса.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типовым темам учебников английского языка для 7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делают ответ слабее
</a:t>
            </a:r>
            <a:endParaRPr lang="en-US" sz="2985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предложения труднее произносить, и в них чаще появляются паузы, перестановки слов и грамматические ошибки. Для 7 класса лучше выбирать короткую, ясную формулировку.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3452078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без нужды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использовать редкую лексику только ради впечатления, ответ звучит неестественно и становится труднее для понимания. Проще говорить знакомыми словами, которые точно подходят теме.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18044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пункт — две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одной опоре смешаны разные идеи, слушателю трудно уловить главную мысль, а самому ученику — удержать порядок ответа. Лучше разделить содержание на отдельные пункты.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2058109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конкретного примера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фразы звучат убедительно только на первый взгляд. Один короткий пример из урока, хобби или семьи делает ответ понятнее, живее и заметно сильнее.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16058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одних и тех же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раз использовать одинаковые слова, речь становится однообразной и менее выразительной. Небольшой запас синонимов и связок помогает ответу звучать аккуратнее.
</a:t>
            </a:r>
            <a:endParaRPr lang="en-US" sz="12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568" y="1372511"/>
            <a:ext cx="2711552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набора talking points по теме «Sports»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опорный пункт показывает, что спорт полезен для самочувствия и помогает быть более активным. Такая фраза легко запоминается и подходит для короткого вступления в ответе.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опора раскрывает, как игры в команде учат сотрудничеству, уважению и общению. Это удобно для мини-монолога, где нужно назвать не только факт, но и его пользу.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фраза помогает связать спорт с эмоциональным состоянием. Она короткая, понятная и даёт возможность добавить личный пример: прогулка, тренировка или школьная секция.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и выносливость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пункт завершает набор более конкретной мыслью о том, что постоянные занятия укрепляют привычку двигаться и развивают выносливость. Так ответ выглядит полнее и логичнее.
</a:t>
            </a:r>
            <a:endParaRPr lang="en-US" sz="11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8035" y="1531950"/>
            <a:ext cx="3670831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удачного устного ответа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структуры устного ответа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каждый элемент помогает сделать ответ понятным, конкретным и завершённым.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ответе есть главная мысль, опора, пример и вывод, речь звучит связно и легче воспринимается на слух.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ответ на вопрос учителя
</a:t>
            </a:r>
            <a:endParaRPr lang="en-US" sz="297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вопроса к короткому и логичному устному ответу.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4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в диалоге и мини-дискуссии
</a:t>
            </a:r>
            <a:endParaRPr lang="en-US" sz="2742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полезно начать с короткой позиции: согласен, не согласен или считаю иначе. Такой старт сразу показывает вашу точку зрения и помогает не терять тему разговора.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позиции важно назвать одну понятную причину. Короткое объяснение делает реплику убедительной, а простой talking point помогает не уходить в лишние детали и повторения.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собеседнику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откликнуться на чужую реплику: agree, add, or compare. Это делает мини-дискуссию настоящим разговором, а не набором отдельных фраз.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ясности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конкретный пример из школы, дома или кружка делает мнение живым и понятным собеседнику. Даже очень короткая иллюстрация лучше длинного общего рассуждения.
</a:t>
            </a:r>
            <a:endParaRPr lang="en-US" sz="12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опорными фразами для speaking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оставляют ключевые слова, короткие фразы и маленькие подсказки по грамматике. Такой формат не перегружает внимание и помогает быстрее вспомнить нужный ответ.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тренироваться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легко держать перед собой, перекладывать по темам и использовать дома или на уроке. Они подходят для повторения лексики и быстрого запуска ответа.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сплошного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абзацы мешают говорить свободно, потому что ученик начинает читать вместо того, чтобы строить речь самостоятельно. Короткие записи поддерживают именно устный формат.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страха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глазами только небольшая опора, ученик меньше боится забыть текст и легче говорит своими словами. Это особенно полезно перед ответом у доски.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улучшает качество talking points после редактирования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лишних слов опоры становятся легче для запоминания и быстрее переходят в устную речь.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редактирование, которое убирает перегрузку и делает фразы более точными, короткими и удобными для произнесения.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Учебно-методическое обобщение принципов редактирования speaking notes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 подготовки к устному ответу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Выбрать идею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одну главную мысль по теме и проверьте, можете ли вы сказать её коротко и понятно.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Добавить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подберите три поддерживающие фразы: слово, пример или факт. Они должны помогать помнить содержание, а не заменять весь ответ.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Завершить выводом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оставьте короткое итоговое предложение и уберите всё лишнее. Если фраза слишком длинная, сократите её до простой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talking points особенно полезны в 7 классе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points помогают семиклассникам говорить по-английски увереннее: быстро вспоминать лексику, строить связный ответ, приводить примеры и не теряться в speaking tasks.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2026-05-31T05:27:37Z</dcterms:created>
  <dcterms:modified xsi:type="dcterms:W3CDTF">2026-05-31T05:27:37Z</dcterms:modified>
</cp:coreProperties>
</file>