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неравенства с одним неизвестным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множество решений и записывать его удобно.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неравенства важны в 9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работать не с одним числом, а с целым диапазоном значений. Они нужны в задачах про движение, покупки и ограничения, а дальше пригодятся в функциях и системах неравенств.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линейное неравенство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73316" y="1643723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первой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неравенство содержит неизвестное только в первой степени. После упрощения его можно привести к виду ax+b&gt;0, ax+b&lt;0, ax+b≥0 или ax+b≤0.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573316" y="2227049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любое значение переменной, при котором неравенство становится верным. Проверка подстановкой показывает, подходит число или нет, без дополнительных преобразований.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573316" y="2810382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неравенство может иметь одно подходящее значение, несколько значений или бесконечно много решений. Всё зависит от того, какие числа удовлетворяют условию после преобразований.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573316" y="3393698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используют те же действия, что и в уравнениях: раскрытие скобок, приведение подобных и перенос слагаемых. Отличие связано только с правилом знака.
</a:t>
            </a:r>
            <a:endParaRPr lang="en-US" sz="1055" dirty="0"/>
          </a:p>
        </p:txBody>
      </p:sp>
      <p:sp>
        <p:nvSpPr>
          <p:cNvPr id="14" name="Text 6"/>
          <p:cNvSpPr txBox="1"/>
          <p:nvPr/>
        </p:nvSpPr>
        <p:spPr>
          <a:xfrm>
            <a:off x="573316" y="3977021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записывать не только словами, но и на числовой прямой, а также в виде промежутка. Это делает множество решений наглядным и кратким.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 и их 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знака и сразу увидим, входит ли граница в ответ.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 и &lt; обозначают строгие неравенства, а ≥ и ≤ — нестрогие, где граница включается в решение.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чтения и записи неравенств из школьного курса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как способ записи ответа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0150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 показывает, что граничное число не входит в решение. Такой знак используют при строгих неравенствах &gt; и &lt;, когда граница остается вне множества решений.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16516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 означает, что граница входит в ответ. Она соответствует нестрогим неравенствам ≥ и ≤ и помогает сразу увидеть включенное значение.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12878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луча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решения больше выбранной границы, луч направлен вправо; если меньше — влево. Направление стрелки показывает, в какую сторону продолжается множество решений.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09246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между границами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ограничено с двух сторон, на прямой выделяют отрезок или промежуток. Тогда важно точно отметить обе границы и указать, входят ли они в ответ.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05603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на прямой нельзя перепутать границы, направление и тип точки. Именно эти детали превращают рисунок в точную математическую запись ответа.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линейного неравенства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линейных неравенств с одним неизвестным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решения неравенств: при делении или умножении на отрицательное число знак меняется. Это отличие особенно важно, потому что одна ошибка меняет всё множество решений.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этом месте способна изменить ответ полностью, даже если вычисления верны.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преобразования неравенств в школьной алгебре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ответ при разных знаках неравенства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числе 3 видно разницу между строгими и нестрогими неравенствами: форма границы меняется вместе со знаком.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неравенства определяет, включается ли граница в ответ: у строгих неравенств она исключена, у нестрогих — включена.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решений неравенств x&gt;3, x≥3, x&lt;3, x≤3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неравенства без скобок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неравенства 3x−5≤7. Прибавляем 5 к обеим частям, чтобы убрать свободное число слева. Получаем более простую запись: 3x≤12.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делим обе части на 3. Коэффициент положительный, поэтому знак не меняется. В итоге получаем x≤4, и решение уже выражено в окончательном виде.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числа 4, 3 и 0: неравенство выполняется. Число 5 не подходит, потому что при подстановке получается неверное утверждение. Это подтверждает правильность решения.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записать как x≤4 или x∈(−∞; 4]. Такая форма сразу показывает, что подходят все числа, не превышающие 4, включая само число 4.
</a:t>
            </a:r>
            <a:endParaRPr lang="en-US" sz="9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отрицательным коэффициентом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свободное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неравенство −2x+6&gt;10. Сначала вычитаем 6 из обеих частей, чтобы оставить только член с переменной. Получаем запись −2x&gt;4.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 отрицательное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делим обе части на −2. Здесь важно помнить правило: знак неравенства меняется на противоположный. После деления получаем x&lt;−2.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ответ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число −2 отмечают пустой точкой, потому что оно не входит в решение. Все подходящие значения лежат левее этой границы.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показывает, что отрицательный делитель нельзя игнорировать. Даже правильные промежуточные вычисления дадут неверный ответ, если забыть поменять знак.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37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со скобками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раскрываем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число, его умножают на каждый член выражения. Так 2(x−3)&gt;8 превращается в 2x−6&gt;8 без пропусков и лишних шагов.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удобно собрать неизвестные слева, а числа справа. Тогда из 2x−6&gt;8 получаем 2x&gt;14, и дальнейшие вычисления становятся проще.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при x найден, обе части делят на это число. В примере 2x&gt;14 получаем x&gt;7, потому что делитель положительный.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работать, если перед скобками стоит минус или дробь. Ошибка в одном знаке меняет весь ответ, даже если остальные действия выполнены верно.
</a:t>
            </a:r>
            <a:endParaRPr lang="en-US" sz="9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неравенств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ошибки встречаются чаще всего, почему они приводят к неверному ответу и как действовать правильно.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темы, а с невнимательностью к знакам, границам и порядку преобразований.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«Линейные неравенства с одним неизвестным»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подстановкой значений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помогает быстро увидеть, какие значения делают неравенство верным. Здесь удобно сравнить результат не только по вычислениям, но и по смыслу условия.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2 и 5 удовлетворяют неравенству, а −3 и 0 — нет. Проверка подтверждает правильность найденного множества решений.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неравенство x+1&gt;2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Интервальная запись решений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скобка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скобка показывает, что граница не входит в ответ. Поэтому запись (−2; 5) означает все числа между −2 и 5, но без самих границ.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скобка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скобка означает включение границы в множество решений. Например, [3; +∞) показывает все числа, начиная с 3 и дальше без ограничения сверху.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позволяет записывать ответ короче, чем на числовой прямой. Эту запись часто используют вместе с неравенством, чтобы быстро показать границы и их включение.
</a:t>
            </a:r>
            <a:endParaRPr lang="en-US" sz="11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ответа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связать вид решения с записью на числовой прямой и в интервале.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ситуации, которые описываются неравенствами
</a:t>
            </a:r>
            <a:endParaRPr lang="en-US" sz="2189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багаж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часто задают ограничение на массу чемодана. Если багаж не должен быть тяжелее 10 кг, это выражается неравенством, где допустимы все значения до 10 включительно. Переменная здесь обозначает массу, а условие — верхнюю границу.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по возрасту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кружков, соревнований и мероприятий нередко есть возрастной порог. Если участвовать можно с 12 лет и старше, неравенство задаёт минимально допустимое значение. Оно помогает отделить подходящие варианты от тех, которые ещё не соответствуют правилу.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бюджет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удобны, когда нужно уложиться в срок или сумму. Например, на выполнение задания отводится не более 40 минут, а покупка должна стоить не дороже 1500 рублей. В обоих случаях важно найти все значения, которые подходят под ограничение.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неравенство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неравенство может привести к разным итогам: к диапазону, к противоречию или к верному утверждению. Это зависит от полученной записи.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линейное неравенство имеет бесконечно много решений, но возможны и пустой ответ, и ситуация, когда подходит любое число.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 по границе решения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число из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подставьте значение, которое точно лежит внутри найденного промежутка. Если неравенство верно, это подтверждает, что основная часть решения найдена правильно.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подставьте число на границе. Для x≤4 число 4 подходит, потому что граница входит в ответ и неравенство остаётся верным.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внешнее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выберите число вне промежутка, например 5 для x≤4. Если оно не подходит, значит граница и направление решения определены верно.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особенно полезна после работы со скобками, дробями и отрицательными коэффициентами. Она помогает заметить ошибку ещё до окончательной записи ответа.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решению линейных неравенств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вспомнить порядок действий и главное правило работы со знаком неравенства.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делает решение понятным, а главное правило запоминается отдельно: знак меняется только при делении или умножении на отрицательное число.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«Линейные неравенства с одним неизвестным»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неравенства: главное, что нужно запомнить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неравенства показывают не одно число, а целый набор подходящих значений. Если помнить правило про отрицательный коэффициент и аккуратно проверять ответ, ошибки становятся редкими.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2026-05-30T02:02:04Z</dcterms:created>
  <dcterms:modified xsi:type="dcterms:W3CDTF">2026-05-30T02:02:04Z</dcterms:modified>
</cp:coreProperties>
</file>