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взгляд: все цветы устроены по единому плану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имеют общие части, обеспечивающие размножение и привлечение опылителей.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заложил основы классификации цветковых растений в XVIII веке, выделив их общие части. Современная ботаника подтверждает, что базовый план цветка сохраняется у разных семейств, отражая эволюционные связи.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единого строения цветков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5" y="994925"/>
            <a:ext cx="1619400" cy="1576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300" y="994925"/>
            <a:ext cx="1619400" cy="157670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875" y="994925"/>
            <a:ext cx="1619400" cy="157670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450" y="994925"/>
            <a:ext cx="1619400" cy="157670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8719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формируют чашечку, которая защищает цветочный бутон от внешних воздействий и повреждений до раскрытия цветка.
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8719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— защита бутона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75976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ярко окрашены, чтобы привлекать опылителей, а их форма помогает направлять насекомых к центру цветка.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275976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 — привлечение и ориентация
</a:t>
            </a:r>
            <a:endParaRPr lang="en-US" sz="1132" dirty="0"/>
          </a:p>
        </p:txBody>
      </p:sp>
      <p:sp>
        <p:nvSpPr>
          <p:cNvPr id="17" name="Text 5"/>
          <p:cNvSpPr txBox="1"/>
          <p:nvPr/>
        </p:nvSpPr>
        <p:spPr>
          <a:xfrm>
            <a:off x="483234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состоят из пыльника и ниточки, в пыльнике развивается пыльца, необходимая для опыления и размножения.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483234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— производители пыльцы
</a:t>
            </a:r>
            <a:endParaRPr lang="en-US" sz="1132" dirty="0"/>
          </a:p>
        </p:txBody>
      </p:sp>
      <p:sp>
        <p:nvSpPr>
          <p:cNvPr id="19" name="Text 7"/>
          <p:cNvSpPr txBox="1"/>
          <p:nvPr/>
        </p:nvSpPr>
        <p:spPr>
          <a:xfrm>
            <a:off x="690491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состоит из рыльца, столбика и завязи, где происходит оплодотворение и последующее развитие семян.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690491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— формирование семян
</a:t>
            </a:r>
            <a:endParaRPr lang="en-US" sz="1132" dirty="0"/>
          </a:p>
        </p:txBody>
      </p:sp>
      <p:sp>
        <p:nvSpPr>
          <p:cNvPr id="21" name="Text 9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цветка и их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Цветоложе — укороченный побег, на котором симметрично располагаются все части цветка, обеспечивая их правильное взаимное положение.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ромашки цветоложе плоское, у гвоздики слегка вытянутое, что отражает разнообразие форм, но общая функция остается той же.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основа питает чашелистики, лепестки, тычинки и пестик, соединяя их в единое целое цветка.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цветоложе играет роль каркаса, поддерживающего и объединяющего все элементы цветка.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Цветоложе — основа структуры цветка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обычно зеленые и защищают нераскрывшийся бутон от механических повреждений и высыхания.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аквилегии чашелистики окрашены, выполняя дополнительную функцию привлечения опылителей.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гвоздике чашечка сросшаяся в трубочку, а у розы состоит из отдельных листочков, иногда участвует в фотосинтезе.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Чашечка: функции и примеры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отличаются по цвету и форме в зависимости от вида, например, у лилии шесть одинаковых лепестков.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венчика может быть трубчатой, колокольчатой, воронковидной — всё зависит от опылителей.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привлекает насекомых, а запах усиливает их интерес к цветку.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фиалки лепестки разной длины, что помогает эффективно направлять опылителей.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Венчик: разнообразие цвета и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Тычинки: строение и роль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Тычинка состоит из тонкой ниточки и пыльника, где развивается пыльца — носитель мужских гамет для опыления.
</a:t>
            </a:r>
            <a:endParaRPr lang="en-US" sz="85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тычинки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лилии 6 тычинок, у яблони более 20; их число влияет на эффективность размножения растения.
</a:t>
            </a:r>
            <a:endParaRPr lang="en-US" sz="85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количества тычинок
</a:t>
            </a:r>
            <a:endParaRPr lang="en-US" sz="837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форма тычинок способствуют оптимальному переносу пыльцы на опылителей или по ветру, повышая шансы оплодотворения.
</a:t>
            </a:r>
            <a:endParaRPr lang="en-US" sz="81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формы и длины тычинок
</a:t>
            </a:r>
            <a:endParaRPr lang="en-US" sz="8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включает рыльце для приёма пыльцы, узкий столбик и завязь, где созревают семена после оплодотворения.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пестика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яблони пестик состоит из нескольких сросшихся долей, у тюльпана — одиночный, что отражает особенности опыления.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 разных растений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пестика влияет на способ взаимодействия с пыльцой и успешность оплодотворения у разных видов.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формы от метода опыления
</a:t>
            </a:r>
            <a:endParaRPr lang="en-US" sz="1392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— женский центр цветка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 6 класса,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встречаемости частей цветка у распространённых видов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сохраняют все четыре основные части, важно для полноценного размножения.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Упрощённые цветки встречаются в основном у злаковых и некоторых овощных, что отражает адаптацию к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образования семян в цветке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опыления и развития семян у цветковых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 различие цветков двудольных и однодольных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двудольных обычно имеют части по пять. Например, у яблони пять лепестков и пять чашелистиков. Такая структура помогает распознавать семейства среди растений.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количество элементов чаще тройное. У тюльпана шесть лепестков, которые объединены в два ряда по три. Несмотря на различия, основные части цветка у обеих групп сохраняются.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цветков есть нектарники у основания лепестков, которые привлекают насекомых сладким запахом и обеспечивают питание опылителям.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венчика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лепестков направляют насекомых к рыльцу пестика, облегчая перенос пыльцы и повышая шансы на опыление.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венчика вниз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фуксии венчик свисает, позволяя бабочкам удобно попадать внутрь и переносить пыльцу с цветка на цветок.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Ловушки у орхидей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имеют сложные ловушки, которые заманивают определённые виды насекомых, заставляя их работать на опыление цветка.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цветков к опылению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семействе Паслёновые венчики имеют разную форму: у томата пятиконечная звезда, что делает цветок узнаваемым в природе.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Перец выделяется трубчатым, колокольчатым венчиком, который отличается от более открытого строения цветка картофеля.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разные формы, все они имеют пять чашелистиков, пять лепестков, пять тычинок и один центральный пестик — основа строения.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различий внутри одного семейства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цветков к разным видам опыления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берёзы и орешника цветки скромны, неярко окрашены. Они выпускают большое количество лёгкой пыльцы, которую ветер переносит на большие расстояния.
</a:t>
            </a:r>
            <a:endParaRPr lang="en-US" sz="720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Ветроопыление: простота и эффективность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Мята и ромашка привлекают насекомых яркой окраской и сильным запахом. Эти признаки сигнализируют опылителям о наличии нектара и пыльцы.
</a:t>
            </a:r>
            <a:endParaRPr lang="en-US" sz="778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Насекомоопыление: красота и аромат
</a:t>
            </a:r>
            <a:endParaRPr lang="en-US" sz="770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Цветки, опыляемые птицами, например, колибри, имеют вытянутые трубчатые венчики, удобные для длинных клювов. У некоторых растений с ручным опылением части цветка упрощены.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птицами и редукция частей
</a:t>
            </a:r>
            <a:endParaRPr lang="en-US" sz="7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75749"/>
            <a:ext cx="4063200" cy="2079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типы соцветий с примерами растений. Каждый тип отличается расположением и формой цветков, сохраняя базовый план строения каждого цветка.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соцветий позволяют растениям оптимально размещать цветки для опыления, сохраняя общий архитектурный план цветка.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 6 класса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соцветий и примеры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Экзотические цветы с уникальными структурами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имеют многоуровневую структуру лепестков и дополнительные части, при этом сохраняют базовые элементы цветка. У пассифлоры венчик украшен короной из нитей, придавая цветку особенность.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цветы местных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растения, такие как ромашка и колокольчик, представляют собой классический тип цветка: чашечка, венчик, тычинки и пестик. Их строение вполне универсально и типично для многих видов.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экзотических и местных цветов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лепестки часто привлекают пчёл, которые видят этот цвет особенно хорошо и прилетают на такие цветы.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оттенки больше привлекают бабочек, форма венчика часто адаптирована под специфический хоботок для доступа к нектару.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Запах, например жасмина или фиалки, усиливает привлечение опылителей, помогая найти цветок даже на расстоянии.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цвета, формы и запаха цветков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в завязи начинается формирование плода, где развиваются семена. Гипокотиль формируется внутри семени, служит зачаточным стеблем будущего растения.
</a:t>
            </a:r>
            <a:endParaRPr lang="en-US" sz="964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завязи в плод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семенах злаков гипокотиль заметен как тонкая светлая полоска. Он обеспечивает начальный рост растения после прорастания семени.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Гипокотиль в зёрнах злаков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одуванчика гипокотиль связан с развитием «парашютика», который помогает семенам распространяться ветром на большие расстояния.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гипокотиля в распространении семян
</a:t>
            </a:r>
            <a:endParaRPr lang="en-US" sz="1214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Гипокотиль и строение семени после цветения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обеспечивают пищу разнообразным опылителям — медоносным пчёлам, бабочкам, шмелям, поддерживая их существование.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Содействуют размножению растений, что поддерживает разнообразие растительного мира и способствует стабильности экосистем.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цветковых растений радикально изменило круговорот веществ в природе, обогащая почву и атмосферу.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сложные формы и цветы привлекают новых животных, способствуя развитию и расширению разных экологических ниш.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их значение для окружающей среды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архитектурный план цветка остаётся неизменным у всех цветковых растений. Этот фундаментальный механизм обеспечивает успешное размножение независимо от внешних адаптаций.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 разнообразие строения цветка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2026-05-08T17:20:17Z</dcterms:created>
  <dcterms:modified xsi:type="dcterms:W3CDTF">2026-05-08T17:20:17Z</dcterms:modified>
</cp:coreProperties>
</file>