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и длина отрезка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измерять отрезки и сравнивать их точно.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нужны в геометрии, черчении и обычных измерениях. Их длину считают в сантиметрах, миллиметрах, дециметрах и метрах, а сравнение помогает строить фигуры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у которой есть два конца и все точки между ними. На чертеже его обозначают двумя буквами, например AB или CD.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показывает его размер и всегда записывается числом вместе с единицей измерения. Одну и ту же длину можно получить у отрезков, расположенных по-разному.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отрезка имеют одинаковую длину, они равны, даже когда направлены в разные стороны. Для сравнения важны только расстояния между концами, а не положение на листе.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в 5 классе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единицы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отрезков чаще используют миллиметры и сантиметры. Эти единицы удобны, когда нужно точно измерить небольшой рисунок, деталь или линию на чертеже.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единицы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длинных отрезков применяют дециметры и метры. На линейке обычно видны деления в миллиметрах и сантиметрах, поэтому ею удобно пользоваться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сравнения двух отрезков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длины, затем приводят их к одной единице и сравнивают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наложением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второй конец одного отрезка оказывается дальше, этот отрезок длиннее. Если концы совпадают точно, значит, отрезки равны по длине.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особенно удобно, когда нужно быстро проверить равенство сторон в фигуре или понять, какой отрезок больше на глаз.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отрезок совмещают с другим так, чтобы их начала совпали. Это позволяет сравнить длины сразу, без вычислений и дополнительных записей.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результата важно аккуратно совместить начала отрезков. Если сделать это небрежно, сравнение получится неверным.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длины четырёх отрезков в одинаковой единице измерения.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 нескольких отрезков по длине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 самый длинный; AB и GH равны; EF занимает промежуточное положение.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«Сравнение отрезков. Длина отрезка».
</a:t>
            </a:r>
            <a:endParaRPr lang="en-US" sz="10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результат сравнения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первый отрезок короче второго, используют знак «&lt;». Такая запись сразу показывает, какой из отрезков меньше, и экономит место в тетради.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первый отрезок длиннее второго, ставят знак «&gt;». Он помогает быстро оформить ответ без длинного объяснения, особенно в коротких математических заданиях.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длины совпадают, записывают «=». Такой ответ означает, что отрезки равны, даже если они нарисованы по-разному или находятся в разных местах чертежа.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длина и запись сравнения связаны между собой.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измерения и сравнения отрезков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верного сравнения нужно внимательно читать единицы измерения и точно сопоставлять длины.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«Сравнение отрезков. Длина отрезка».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 одну единицу помогает сравнивать длины без ошибки: только после этого видно, какие отрезки действительно равны.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см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 30 мм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перевода единиц длины в школьном курсе математики.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линейкой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совместите ноль линейки с началом отрезка. Так измерение начнётся точно от нужной точки, и вы не исказите результат из-за лишнего промежутка.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посмотрите, на каком делении находится второй конец отрезка, и запишите число с единицей измерения. Если начать не от нуля, длина получится неверной.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отрезков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начинают измерение не от нуля линейки, из-за чего длина получается больше или меньше настоящей. Это самая распространённая причина неверного ответа.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путают сантиметры и миллиметры. Тогда числа сравнивают неправильно, хотя на линейке отрезки могут выглядеть почти одинаковыми по длине.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 наложении ученики не совмещают начальные точки точно. Даже небольшое смещение меняет результат и мешает понять, какой отрезок длиннее.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Ещё одна ошибка — округление там, где нужна точность до миллиметра. В таких заданиях важно записывать длину без приближений.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линейкой и заданной длиной отрезка.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средние отрезки чаще всего встречаются в упражнениях по геометрии и черчению.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длины чаще встречаются в школьных заданиях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заданий связано с длинами до 7 см, которые удобно измерять обычной школьной линейкой.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класса, обобщение по типовым заданиям
</a:t>
            </a:r>
            <a:endParaRPr lang="en-US" sz="9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Равные отрезки имеют одинаковую длину, даже если расположены в разных местах чертежа или направлены по-разному. Главное — совпадение числового значения длины.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квадрате все стороны равны, поэтому каждый его бок можно рассматривать как равный отрезок. Это удобный пример для проверки свойств фигуры.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Проверять равенство отрезков нужно при построении фигур, где стороны должны быть одинаковыми. Это помогает заметить неточности и исправить чертёж.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каждый способ удобен и что он позволяет узнать.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работы с длиной отрезка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удобно для наглядности, линейка — для точного числа, а перевод единиц делает сравнение корректным.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сравнения и измерения отрезков в школьной математике
</a:t>
            </a:r>
            <a:endParaRPr lang="en-US" sz="9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 окружающем мире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на парте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карандаша — это наглядный пример отрезка, который можно измерить линейкой. На уроке удобно сравнить его с другим карандашом и сразу увидеть, какой предмет длиннее. Такие действия помогают развивать глазомер и аккуратность.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расстояние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расстояния между точками изображают отрезками, хотя в реальности они могут быть гораздо длиннее. Сравнивая такие отрезки, школьник учится понимать масштаб и читать условные обозначения. Это полезно и на уроках, и в повседневной жизни.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чертёж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тетради, стороны клетки и линии на чертеже тоже можно рассматривать как отрезки. Когда ученик строит фигуру, он постоянно проверяет длины и следит за точностью. Это делает работу понятной и последовательной.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удобно видеть, как изменяется длина при переходе от одной точки к другой.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на координатной прямой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расположены точки, тем длиннее отрезок; названия точек не влияют на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5 класса, координатная прямая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учит точно пользоваться линейкой и внимательно читать деления. Это помогает избегать ошибок в вычислениях и получать правильный результат.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глазомера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сравнивает отрезки на глаз и с помощью измерения, он лучше понимает соотношение длин. Это развивает наблюдательность и аккуратность в работе.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треугольников, квадратов и других фигур важно соблюдать длины сторон. Умение сравнивать отрезки помогает проверить, совпадают ли размеры с условием задачи.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единицами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требует внимательного отношения к сантиметрам и миллиметрам. Навык перевода единиц помогает не путать числа и правильно записывать ответы.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сравнивать отрезки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длине отрезка и сравнении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измеряют линейкой, сравнивают наложением или числовым способом и всегда следят за единицами. Точность здесь важнее скорости, поэтому нужно быть внимательным к каждому делению.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2026-05-24T12:31:50Z</dcterms:created>
  <dcterms:modified xsi:type="dcterms:W3CDTF">2026-05-24T12:31:50Z</dcterms:modified>
</cp:coreProperties>
</file>