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многогранники: знакомство с пространственными фигурами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собираются из плоских граней; разберём грани, рёбра, вершины и выпуклость.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вы уже уверенно работаете с многоугольниками и углами, поэтому легко перейти к объёмным телам. Выпуклые многогранники дают основу для понимания строения предметов и для подсчёта их элементов по формуле Эйлера.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изучают в 7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— это тело, чья поверхность состоит из конечного числа плоских многоугольников. Каждый такой многоугольник называют гранью.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граней служат рёбрами, то есть линиями их пересечения. Там, где рёбра сходятся, образуются вершины.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всего встречаются куб, призма, пирамида, тетраэдр и октаэдр — они помогают сразу увидеть строение тела.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многогранник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выпуклая, если любые две точки внутри неё можно соединить отрезком, и этот отрезок целиком останется внутри. Тогда у тела нет «вмятин» и внутренних углублений.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выпуклого многогранника отсутствуют вогнутые части: представьте, что стеклянный шарик свободно перемещается внутри и не «застревает» в карманах. На кубе или правильной пирамиде это удобно показать на отрезках.
</a:t>
            </a:r>
            <a:endParaRPr lang="en-US" sz="1579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выпуклости фигуры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выпуклый ли многогранник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проверки: любой отрезок между внутренними точками не должен выходить за поверхность.
</a:t>
            </a:r>
            <a:endParaRPr lang="en-US" sz="13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количество граней, рёбер и вершин у трёх популярных тел; в них грани — многоугольники, а каркас образуют рёбра и вершины.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тел элементы различаются, но связаны общей идеей: грани формируют поверхность, а рёбра и вершины — её каркас.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школьных моделей многогранников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некоторых многогранников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о платоновых телах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граней у известных правильных многогранников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тел одного класса — правильных выпуклых многогранников — граней может быть очень разное число.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значений от 4 до 20 показывает, что симметрия не означает одинаковую «сложность» по числу граней.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многогранник имеет одинаковые правильные многоугольники в качестве граней и одинаковое расположение вершин, поэтому его форма очень симметрична.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ровно пять таких правильных выпуклых многогранников: тетраэдр, куб, октаэдр, додекаэдр и икосаэдр.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тела называют платоновыми телами. Их изучение важно, потому что они служат эталонами симметрии и помогают глубже понять связь геометрии с подсчётами элементов.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выпуклые многогранники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состоит из 6 одинаковых квадратных граней, 12 рёбер и 8 вершин. Все рёбра равны, а углы между соседними гранями одинаковые.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узнать в учебных моделях, игральных костях, коробках и кубиках для сборки: его форма хорошо подходит для тренировки названий элементов и подсчёта.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самый знакомый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одно основание и боковые грани: они являются треугольниками и сходятся в одной вершине над основанием.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имеет два равных основания, а боковые грани соединяют соответствующие стороны оснований. Такая «обвязка» делает форму устойчивой и понятной.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школьных примерах эти фигуры выпуклые: главное условие — на поверхности нет вогнутых участков, которые «уходят внутрь» тела.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7 классе пирамиды и призмы часто рассматривают как самые удобные примеры многогранников: на них хорошо объяснять грани, рёбра и вершины.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призма среди выпуклых тел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граней собирают многогранник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построения: грани соединяют по рёбрам, затем замыкают поверхность без отверстий; при отсутствии вогнутых частей получается выпуклая фигура.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геометрия: формула Эйлера (классический результат для выпуклых многогранников), без привязки к дате.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 выпуклых многогранников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выпуклого многогранника соотношение В + Г − Р остаётся одинаковым. Значит, корректность подсчёта элементов можно проверять сразу после составления модели.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вычисление не даёт 2, значит в числе вершин, рёбер или граней допущена ошибка либо фигура построена неверно (например, появилась «дыра»).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поверхность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выпуклого многогранника поверхность образует «оболочку»: она замкнута и не имеет отверстий. Поэтому подсчитанные элементы связаны общей закономерностью.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связь между элементами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замкнутости числа В, Г и Р связаны простой формулой. Это превращает задачу подсчёта в быструю проверку результата по одному уравнению.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контроль ошибок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вычислениях получается не 2, ошибка почти всегда в пересчёте или в выделении элементов. Тогда удобнее вернуться к конструкции и уточнить грани, рёбра и вершины.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Эйлера особенно удобна для выпуклых фигур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правильные многоугольники служат гранями этих тел, и обратите внимание: число граней отличается, но каждое тело остаётся выпуклым.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пяти тел грани правильные и тело выпуклое. Но число граней может существенно меняться — от 4 до 20 — при сохранении высокой симметрии.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правильным многогранникам (платоновым телам).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платоновых тел и их грани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картонная коробка или упаковка часто имеет форму призмы или близкой к ней фигуры. Если смотреть на боковые поверхности как на грани, становится легче представить, где проходят рёбра и вершины. Даже без чертежа это помогает «разложить» предмет в геометрию.
</a:t>
            </a:r>
            <a:endParaRPr lang="en-US" sz="773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 упаковка как «кубический» урок
</a:t>
            </a:r>
            <a:endParaRPr lang="en-US" sz="1307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Кристаллы, например соли, могут формироваться так, что их грани выглядят как плоские многоугольники. Природа будто повторяет правила сборки: отдельные поверхности сходятся в рёбрах и точках-вершинах. Поэтому многогранники кажутся особенно «логичными» наблюдателю.
</a:t>
            </a:r>
            <a:endParaRPr lang="en-US" sz="81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соли и природная симметрия
</a:t>
            </a:r>
            <a:endParaRPr lang="en-US" sz="1307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школьные проекты начинаются с бумажной развёртки пирамиды. Линии сгиба становятся рёбрами, а согнутые части — гранями. Когда модель замыкается без дыр, объём становится понятным и наглядным.
</a:t>
            </a:r>
            <a:endParaRPr lang="en-US" sz="89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модель пирамиды: от рисунка к объёму
</a:t>
            </a:r>
            <a:endParaRPr lang="en-US" sz="98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в окружающем мире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распределение по школьной тематике применения (без привязки к конкретной статистике и году).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 формы многогранников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чаще всего выигрывают простые выпуклые формы: их легко изготавливать и проверять. Поэтому доля упаковки и строительных каркасов обычно заметно выше.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распространён практический подход: упаковка и строительные формы дают удобство производства и расчётов, а моделирование дополняет их визуализацией.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изготавливать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легче проверить «по виду»: нет вогнутых карманов, которые усложняют сборку. Поэтому их часто выбирают для макетов, коробок и каркасов.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 распределяются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выпуклых тел поверхность не «ломается внутрь», поэтому опора и давление распределяются более равномерно. Это повышает устойчивость простых конструкций по сравнению с вогнутыми формами.
</a:t>
            </a:r>
            <a:endParaRPr lang="en-US" sz="1431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считать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структура регулярная и не содержит внутренних углублений, проще выделить грани, рёбра и вершины. Это помогает быстрее применять формулы и проверять подсчёты.
</a:t>
            </a:r>
            <a:endParaRPr lang="en-US" sz="1458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выпуклые формы удобны и устойчивы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плоского многоугольника к пространственной фигуре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сборки переводит знакомые плоские элементы в объём: сначала грани, затем рёбра и вершины, после — замкнутая поверхность.
</a:t>
            </a:r>
            <a:endParaRPr lang="en-US" sz="9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грань и ребро: грань — это плоский многоугольник, а ребро — сторона, по которой две грани соприкасаются. Из-за этого начинается неверный подсчёт элементов и путаница на чертеже.
</a:t>
            </a:r>
            <a:endParaRPr lang="en-US" sz="122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ошибиться в количестве вершин: вершины — это точки, где сходятся рёбра. Если не отметить все места пересечения сторон, легко занизить число В или, наоборот, посчитать лишние точки.
</a:t>
            </a:r>
            <a:endParaRPr lang="en-US" sz="1207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называют фигуру выпуклой, хотя у неё есть вогнутый участок. Признак проверки такой: отрезок между двумя внутренними точками может выйти за пределы тела, и тогда фигура не выпуклая.
</a:t>
            </a:r>
            <a:endParaRPr lang="en-US" sz="1267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Забывают, что грани должны быть плоскими многоугольниками. Ещё один способ исправить неточности — сверить подсчёт по формуле Эйлера и внимательнее рассмотреть поверхность на замыкание.
</a:t>
            </a:r>
            <a:endParaRPr lang="en-US" sz="1177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 — замкнутая объёмная фигура с плоскими гранями без вогнутых частей. Его элементы связаны формулой Эйлера, а среди правильных выпуклых многогранников всего пять платоновых тел. Они помогают переходить от плоских рисунков к пространственным моделям.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 теперь умеете про выпуклые многогранники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2026-05-14T01:20:08Z</dcterms:created>
  <dcterms:modified xsi:type="dcterms:W3CDTF">2026-05-14T01:20:08Z</dcterms:modified>
</cp:coreProperties>
</file>