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Индивидуальное развитие организмов: общий взгляд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клетки к сложному организму: как запускается и завершается жизнь.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онтогенез важно понимать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показывает, как из одной клетки или семени возникает целостный организм, проходит рост, созревание и старение, а затем завершается жизненный цикл.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Гаметогенез и начало жизни организма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гамет
</a:t>
            </a:r>
            <a:pPr algn="l" indent="0" marL="0">
              <a:lnSpc>
                <a:spcPct val="115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процессе гаметогенеза образуются половые клетки, несущие наследственную информацию родителей. У животных это сперматозоиды и яйцеклетки, у растений — мужские и женские гаметы.
</a:t>
            </a:r>
            <a:endParaRPr lang="en-US" sz="131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формируются с уменьшенным набором хромосом, поэтому при их слиянии восстанавливается обычный, диплоидный набор. Это обеспечивает постоянство наследственного материала в поколениях.
</a:t>
            </a:r>
            <a:endParaRPr lang="en-US" sz="1337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объединяет наследственные программы двух родителей и запускает развитие нового организма. В этот момент появляется первая клетка, из которой начнётся последующий рост и дифференцировка.
</a:t>
            </a:r>
            <a:endParaRPr lang="en-US" sz="128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онтогенеза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содержит полный набор генетической информации и становится исходной точкой онтогенеза. Дальше её деления и изменения определяют все последующие стадии развития.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 жизненного цикла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начинается с одной клетки или зачатка нового организма и постепенно приводит к формированию взрослой особи с характерными признаками вида.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эмбриональном этапе закладываются ткани, органы и основные системы. Именно здесь определяется общий план строения будущего организма.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или вылупления организм продолжает увеличиваться в размерах, усложнять функции и осваивать среду обитания.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 и 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наступают половое созревание и размножение, благодаря которым вид сохраняется в поколениях и поддерживает численность популяции.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Финалом жизненного цикла становятся возрастные изменения и старение, после которых жизнедеятельность постепенно угасает.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и филогенез: в чём разница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онтогенез относится к развитию отдельной особи, а филогенез — к историческому пути вида.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темы связаны с развитием живого, но рассматривают разные уровни организации: индивидуальный и эволюционный.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развития у животных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животных развитие идёт через личинку, которая заметно отличается от взрослой формы и выполняет иные функции.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Непрямое развитие сложнее по структуре и включает метаморфоз, тогда как прямое сохраняет сходство молоди со взрослой особью.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и образование зиготы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гамет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гамет происходит в подходящих условиях: внутри организма или во внешней среде. Это зависит от вида и способа размножения.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механизмы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оплодотворение может быть внутренним или внешним, а у покрытосеменных растений оно связано с особым механизмом двойного оплодотворения.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ядер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Ядра гамет сливаются, и наследственный материал двух клеток объединяется. Так восстанавливается диплоидный набор хромосом нового организма.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зиготы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образуется зигота, которая начинает дробиться и задаёт начало всему последующему развитию зародыша.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эмбриональное развитие: дробление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оплодотворения зигота начинает быстро делиться, но общий объём зародыша почти не увеличивается. Поэтому клетки становятся всё мельче и многочисленнее.
</a:t>
            </a:r>
            <a:endParaRPr lang="en-US" sz="1160" dirty="0"/>
          </a:p>
        </p:txBody>
      </p:sp>
      <p:sp>
        <p:nvSpPr>
          <p:cNvPr id="11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 идёт серией последовательных митотических делений. Оно создаёт большое число клеток, необходимых для будущего распределения функций между тканями.
</a:t>
            </a:r>
            <a:endParaRPr lang="en-US" sz="1160" dirty="0"/>
          </a:p>
        </p:txBody>
      </p:sp>
      <p:sp>
        <p:nvSpPr>
          <p:cNvPr id="12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этапе ещё нет выраженной специализации: клетки сохраняют высокую потенцию к дальнейшим изменениям и перестройкам.
</a:t>
            </a:r>
            <a:endParaRPr lang="en-US" sz="1160" dirty="0"/>
          </a:p>
        </p:txBody>
      </p:sp>
      <p:sp>
        <p:nvSpPr>
          <p:cNvPr id="13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формированию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дробление подготавливает зародыш к следующему этапу развития, когда начнётся закладка слоёв, тканей и органов.
</a:t>
            </a:r>
            <a:endParaRPr lang="en-US" sz="11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Зародышевые листки и гаструляция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 перестройки зародыша к образованию трёх зародышевых листков.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зародыше у позвоночных выделяются три первичные зоны, из которых затем возникают основные органы и ткани.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общая эмбриология позвоночных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зародышевых листка лежат в основе дальнейшего органогенеза.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Личиночная стадия у насекомых часто длится дольше взрослой и помогает организму быстро накапливать ресурсы перед превращением.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метаморфоз насекомых, учебные материалы по зоологии.
</a:t>
            </a:r>
            <a:endParaRPr lang="en-US" sz="71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полного превращения у насекомых позволяют личинке резко сменить образ жизни.
</a:t>
            </a:r>
            <a:endParaRPr lang="en-US" sz="23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Постэмбриональное развитие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или вылупления организм продолжает расти: увеличиваются размеры тела, масса и число клеток. На этом этапе особенно важны питание, дыхание и устойчивость к внешним условиям.
</a:t>
            </a:r>
            <a:endParaRPr lang="en-US" sz="1018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этап связан с созреванием органов и систем. Постепенно появляются устойчивые физиологические функции, а организм приобретает способность к размножению и полноценному взаимодействию со средой.
</a:t>
            </a:r>
            <a:endParaRPr lang="en-US" sz="1018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перестройка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изменения затрагивают обмен веществ, работу органов и регуляцию процессов в организме. У разных видов скорость этих изменений сильно различается и зависит от наследственности и условий жизни.
</a:t>
            </a:r>
            <a:endParaRPr lang="en-US" sz="1018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Постэмбриональный период завершается старением, когда восстановительные возможности снижаются. Это естественная часть жизненного цикла, отражающая постепенное изменение структуры и функций организма.
</a:t>
            </a:r>
            <a:endParaRPr lang="en-US" sz="101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у растений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отдельные стадии жизненного цикла можно проследить от прорастания до образования плодов и семян.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последовательный характер онтогенеза растений: от начала развития до размножения и завершения жизненного цикла.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жизненного цикла растений, школьный курс ботаники.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клетки к организму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процессы, лежащие в основе индивидуального развития организма.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форма тела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программа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задают программу развития, но сами по себе не создают форму тела. Их работа включается и выключается в нужное время, поэтому разные клетки получают разные инструкции.
</a:t>
            </a:r>
            <a:endParaRPr lang="en-US" sz="1317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между клетками
</a:t>
            </a:r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Межклеточные сигналы помогают клеткам «согласовывать» положение в зародыше. Индукция определяет, какие ткани будут развиваться рядом, и направляет дальнейшую специализацию клеток.
</a:t>
            </a:r>
            <a:endParaRPr lang="en-US" sz="1243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Пространственные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градиенты создают различия в концентрации веществ по всему зародышу. По этим подсказкам клетки распознают своё место и начинают формировать нужные структуры.
</a:t>
            </a:r>
            <a:endParaRPr lang="en-US" sz="1220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организация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морфогенез связывает все процессы в единый план тела. Из одинаковых клеток возникают ткани и органы, расположенные в характерной для вида последовательности и форме.
</a:t>
            </a:r>
            <a:endParaRPr lang="en-US" sz="131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Стволовые клетки и регенерация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новых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Стволовые клетки сохраняют способность к делению и могут давать начало нескольким типам клеток. Это делает их основой роста организма и обновления тканей в течение жизни.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восстановления ткани такие клетки заменяют повреждённые элементы и помогают органу вернуть функцию. Особенно заметна их роль в коже, крови и слизистых оболочках.
</a:t>
            </a:r>
            <a:endParaRPr lang="en-US" sz="1132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Выраженная регенерация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животных регенерация выражена гораздо сильнее, чем у человека. Ящерицы могут восстанавливать хвост, а планарии — значительно перестраивать организм после повреждения.
</a:t>
            </a:r>
            <a:endParaRPr lang="en-US" sz="1127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медицины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стволовых клеток важно для медицины, потому что оно помогает понимать механизмы заживления, а в перспективе — разрабатывать новые подходы к лечению повреждений.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на онтогенез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факторы среды по-разному влияют на скорость развития и качество формирования органов.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температура в первую очередь меняют темп развития, а токсические вещества повышают риск нарушений и аномалий.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влияние факторов среды на развитие организмов.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как регуляторы развития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гормоны направляют переходы между этапами развития у животных.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развития и их последствия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Срыв закладки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тератогенов на ранних стадиях развития может нарушить закладку органов. Чем раньше и сильнее воздействие, тем выше риск серьёзных врождённых отклонений.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Ошибки наследственной программы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ошибки изменяют программу развития клетки или зародыша. В результате органы формируются неправильно, а отдельные ткани могут развиваться медленнее или вовсе не развиваться.
</a:t>
            </a:r>
            <a:endParaRPr lang="en-US" sz="128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Замедление и гибель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Неблагоприятные условия среды, включая дефицит кислорода, питательных веществ или сильный стресс, замедляют развитие и повышают вероятность гибели зародыша на ранних этапах.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Отклонения в строении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нарушение не приводит к гибели, оно может проявиться как внешние или внутренние особенности строения тела. Такие изменения влияют на жизнеспособность и дальнейшее развитие организма.
</a:t>
            </a:r>
            <a:endParaRPr lang="en-US" sz="128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Онтогенез: путь от клетки к организму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Онтогенез показывает, как наследственная программа, клеточные процессы, гормоны и условия среды последовательно формируют организм. Понимание этих этапов помогает объяснять развитие, разнообразие живых существ и причины отклонений.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2026-07-25T22:47:40Z</dcterms:created>
  <dcterms:modified xsi:type="dcterms:W3CDTF">2026-07-25T22:47:40Z</dcterms:modified>
</cp:coreProperties>
</file>