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Республика: география, население и хозяйство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КНР: пространство, люди, экономика и влияние в современном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путь к современному лидерству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Китая соединяет древнюю цивилизацию, неравномерное освоение территории и стремительную модернизацию последних десятилетий. Реформы, начатые в конце 1970-х годов, превратили страну в один из главных центров мировой экономики и торговли.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условия Китая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КНР составляет около 9,6 млн км². По этому показателю страна занимает третье место в мире, сочетая высокие горы, пустыни, равнины и обширные приморские районы.
</a:t>
            </a:r>
            <a:endParaRPr lang="en-US" sz="811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Китая отличается засушливыми и высокогорными ландшафтами, а восток — влажным муссонным климатом, плодородными равнинами и высокой плотностью населения. Это определяет контрасты расселения и хозяйственного освоения.
</a:t>
            </a:r>
            <a:endParaRPr lang="en-US" sz="704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Янцзы, Хуанхэ и Чжуцзян служат важнейшими водными артериями страны. Они обеспечивают орошение, транспортные связи и формирование крупных сельскохозяйственных и промышленных районов.
</a:t>
            </a:r>
            <a:endParaRPr lang="en-US" sz="72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нагорье, пустыня Гоби, бассейн Сычуани, Северо-Китайская равнина и приморские низменности создают резкие природные различия, влияющие на специализацию регионов и размещение населения.
</a:t>
            </a:r>
            <a:endParaRPr lang="en-US" sz="729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климата и рельефа делает Китай страной сильных природных контрастов. Именно они во многом объясняют различия в сельском хозяйстве, транспорте и темпах развития отдельных территорий.
</a:t>
            </a:r>
            <a:endParaRPr lang="en-US" sz="7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демографические показатели Китая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характеристики КНР и их географическое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Китая распределено крайне неравномерно, а демографическая структура усложняется из-за урбанизации и старения.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2023–2024 годы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мировой экономике: масштаб производства и экспорта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Китай одновременно является одной из крупнейших экономик и ведущим экспортёром промышленной продукции.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 выделяется особенно сильными позициями в экспорте, что отражает её роль ключевого узла мировых производственных цепочек.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МВФ, Всемирный банк, WTO; данные сопоставимы по 2023 году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 — политический и культурный центр Китая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облике Пекина особенно заметны слои истории: Запретный город, храмовые комплексы и площадь Тяньаньмэнь соседствуют с широкими магистралями и современными кварталами. Такое сочетание делает город наглядным символом непрерывности китайской государственности.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остаётся сердцем государственного управления КНР. Здесь расположены ключевые органы власти, министерства и учреждения, определяющие внутреннюю и внешнюю политику страны. Город задаёт тон всей административной системе и концентрирует политические решения национального масштаба.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современный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 — важный центр науки, высшего образования и культурной жизни. Университеты, исследовательские институты и новые городские районы формируют среду, в которой традиция не исчезает, а включается в динамику современного мегаполиса.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государственной власти в КНР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высокую централизацию власти и ведущую роль партии в управлении страной.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модель: от фабрики мира к технологической державе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усложнению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начинал как страна массового дешёвого производства, но постепенно сместил акцент к более сложным отраслям. Это позволило увеличить добавленную стоимость продукции и укрепить промышленную базу.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приоритеты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особое значение имеют 5G, искусственный интеллект, электромобили, солнечная энергетика, высокоскоростные железные дороги и электронная коммерция. Эти направления формируют новую структуру роста.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сочетает рыночную конкуренцию с активным государственным планированием. Стратегические отрасли получают инвестиционную и инфраструктурную поддержку, что ускоряет развитие крупных проектов.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онлайн-торговли, логистики и цифровых сервисов изменил повседневную жизнь миллионов людей. Китай стал одним из мировых лидеров по внедрению цифровых решений в хозяйство.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Китая по секторам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отражает переход от аграрной модели к индустриально-сервисной, где особенно быстро растут цифровые и логистические услуги.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промышленности и услуг показывает высокую степень модернизации хозяйства и снижение роли сельского сектора.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Всемирного банка и национальной статистики за 2023–2024 годы
</a:t>
            </a:r>
            <a:endParaRPr lang="en-US" sz="7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Китая и мировые цепочки поставок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выпускает огромные объёмы электроники, текстиля, химической продукции, бытовой техники и машин. Благодаря этому он стал одним из главных производителей товаров повседневного и промышленного спроса в мире.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мощные промышленные зоны сформировались на востоке страны, особенно в дельтах Янцзы и Чжуцзяна. Здесь сочетаются удобный транспорт, крупные города, порты и близость к внешним рынкам.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Шэньчжэнь, Гуанчжоу и провинция Гуандун образуют ядро экспортно-ориентированной экономики. Эти территории связаны с глобальными логистическими маршрутами и международными производственными цепочками.
</a:t>
            </a:r>
            <a:endParaRPr lang="en-US" sz="801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компании опираются на китайские заводы, комплектующие и морскую инфраструктуру. Поэтому изменения в промышленности КНР быстро отражаются на ценах, поставках и сроках доставки по всему миру.
</a:t>
            </a:r>
            <a:endParaRPr lang="en-US" sz="8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Китая и их специализация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КНР выполняют разные функции, но вместе образуют единую урбанизированную систему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специализируются по-разному: административная, финансовая, инновационная и торговая функции распределены между разными центрами, что усиливает экономическую устойчивость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Муниципальная статистика городов КНР; международные обзоры городской экономики
</a:t>
            </a:r>
            <a:endParaRPr lang="en-US" sz="7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 и транспортная связность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629678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агломераций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скоростных магистралей соединяет крупнейшие города и промышленные узлы страны, сокращая время в пути и делая внутренний рынок более единым и доступным для бизнеса и населения.
</a:t>
            </a:r>
            <a:endParaRPr lang="en-US" sz="1005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627915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огромной территории Китая транспорт стал инструментом пространственной интеграции: мосты, тоннели и линии ВСМ связывают прибрежные районы с внутренними провинциями и ускоряют хозяйственное освоение.
</a:t>
            </a:r>
            <a:endParaRPr lang="en-US" sz="922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26152"/>
            <a:ext cx="32010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 поддерживает перемещение работников, товаров и технологий, а также усиливает взаимосвязь между производственными центрами, логистикой и сферой услуг в разных регионах страны.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696130"/>
            <a:ext cx="261000" cy="261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технологическое развитие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ежегодно готовит огромное число специалистов технического профиля, что обеспечивает промышленность, цифровую экономику и исследовательские центры квалифицированными кадрами для долгосрочного развития.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 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на НИОКР укрепляет прикладную науку, ускоряет внедрение новых материалов, биомедицины и промышленных решений, а также повышает конкурентоспособность китайских компаний.
</a:t>
            </a:r>
            <a:endParaRPr lang="en-US" sz="715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программа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космических технологий демонстрирует высокий уровень координации науки, промышленности и государства: Китай расширяет возможности спутниковой связи, навигации и освоения околоземного пространства.
</a:t>
            </a:r>
            <a:endParaRPr lang="en-US" sz="707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быстро развиваются 5G, искусственный интеллект, суперкомпьютеры и робототехника, а крупные технологические компании формируют собственные исследовательские экосистемы и образовательные партнерства.
</a:t>
            </a:r>
            <a:endParaRPr lang="en-US" sz="707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 и научные парки концентрируются в крупных городах, создавая среду для патентов, стартапов и сотрудничества между бизнесом, государством и академическим сектором.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экологические проблемы Китая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рост сопровождался расширением промышленности и городов, поэтому нагрузка на воздух, воду и землю остается высокой, особенно в восточных районах страны.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одновременно остается опорой угольной энергетики и мировым лидером по росту ВИЭ, поэтому его экологический переход идет параллельно с поддержанием экономического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Outlook и статистические обзоры по энергетике КНР; условные индексы 2010=100
</a:t>
            </a:r>
            <a:endParaRPr lang="en-US" sz="6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показывает масштаб внутренней миграции и растущую нагрузку на жильё, транспорт, школы и систему здравоохранения в крупнейших городах.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оценки за 2023–2024 годы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65%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страны уже живут в городах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внешние связи усиливают влияние Китая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торговля, инвестиции и инфраструктурные проекты формируют внешнеэкономическое присутствие КНР в Азии, Африке и 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Китая и её роль в формировании национальной идентичности
</a:t>
            </a:r>
            <a:endParaRPr lang="en-US" sz="1881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уважения к старшим, образованию и социальной ответственности формируют важную часть китайского мировоззрения и до сих пор заметно влияют на общественные нормы и семейные отношения.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стена, Запретный город и пекинская опера представляют историческую память страны и помогают сохранять связь между императорским прошлым и современным государством.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культура, кухня, каллиграфия и праздники по лунному календарю делают китайскую культуру узнаваемой внутри страны и за её пределами, объединяя разные поколения.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усиливает привлекательность Китая в мире: оно поддерживает туризм, образовательные обмены и интерес к стране не только как к экономической, но и как к цивилизационной силе.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мировых рейтингах и сравнительных показателях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КНР занимает лидирующие позиции не только по населению, но и по экономическому и энергетическому масштабу.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входит в число мировых лидеров сразу по нескольким ключевым показателям, что отражает его системное влияние на экономику и энергетику планеты.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МВФ, ООН, IEA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развития Китая в XXI веке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99" y="1833092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по-прежнему велика, но темпы расширения уже не такие высокие, как в период бурной индустриализации, поэтому стране приходится искать новые источники эффективности и спроса.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82380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молодых работников и рост доли пожилых людей усиливают давление на рынок труда, пенсионную систему и систему здравоохранения, особенно в городах.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800568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 угля и плотная промышленная застройка создают серьёзные экологические риски, поэтому переход к более чистой энергетике становится стратегической задачей.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18754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провинции развиваются заметно быстрее внутренних территорий, и это усиливает неравенство в доходах, инфраструктуре и доступе к качественным услугам.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36947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США и другими странами требует от Китая ускорять инновации, защищать цепочки поставок и повышать качество собственной промышленной базы.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КНР: пространство, экономика и будущее развития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Народная Республика объединяет огромную территорию, мощную экономику и быстро меняющееся общество. Её дальнейшая траектория зависит от баланса между ростом, социальными преобразованиями и экологической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2026-06-02T23:00:31Z</dcterms:created>
  <dcterms:modified xsi:type="dcterms:W3CDTF">2026-06-02T23:00:31Z</dcterms:modified>
</cp:coreProperties>
</file>