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БССР от германских захватчиков: ключевые темы и значение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событий и итогов освобождения Белоруссии летом 1944 года.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БССР под оккупацией и условия для освобождения
</a:t>
            </a:r>
            <a:endParaRPr lang="en-US" sz="2194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с 1941 по 1944 год находилась под тяжелой оккупацией, переживая разрушения и терроры. Партизанское движение росло, создавая основу для будущего освобождения и перелома на Восточном фронте.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БССР: хронология событий и преступления 1941 года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захват территории и установление оккупационного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июлю 1941 года германские войска заняли почти всю Белоруссию, вводя строгий контроль и устрашая население. Минск пал 28 июня 1941 года, став центром оккупации и сопротивления.
</a:t>
            </a:r>
            <a:endParaRPr lang="en-US" sz="82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Массированные массовые убийства и геноцид еврейского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БССР было создано множество гетто, например, в Минске. За время оккупации уничтожено около 800 тысяч евреев в результате систематических репрессий и расстрелов.
</a:t>
            </a:r>
            <a:endParaRPr lang="en-US" sz="856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интеллигенции и подавление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администрация целенаправленно уничтожала активных граждан и интеллигентов, чтобы сломить дух народа. Возникло подпольное движение, которое боролось с оккупантами несмотря на жестокие репрессии.
</a:t>
            </a:r>
            <a:endParaRPr lang="en-US" sz="8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сопротивления: партизаны и подпольные организации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партизанского движения и контроль над территориями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1943 году партизаны контролировали более 60% территории республики. Их действия серьёзно осложняли немецкие коммуникации и укрепляли обстановку для наступления Красной Армии.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диверсионных действий и разрушений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1943–1944 годов партизаны провели около 230 тысяч диверсий, подорвали свыше 300 поездов и уничтожили тысячи километров путей, подрывая возможности противника.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населения и влияние на ход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население обеспечивало разведданные и материальную поддержку, благодаря чему Красная Армия получила важную информацию и ресурсы для успешных операций.
</a:t>
            </a:r>
            <a:endParaRPr lang="en-US" sz="8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планирование освобождения: операция «Багратион»
</a:t>
            </a:r>
            <a:endParaRPr lang="en-US" sz="214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1944 года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разработки плана операции под руководством Ставки Верховного Главного Командования.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1944 года — Скрытая концентрация сил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войск четырёх фронтов для массированного удара, постоянное соблюдение секретности.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июня 1944 года — Начало наступления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наступление нескольких фронтов с целью полного разгрома группы армий «Центр».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1944 года — Освобождение Минска и выход к границам Польши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боевые действия привели к освобождению столицы и очистке всей территории БССР.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сторон в операции «Багратион» (численность и техника)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армия имела значительное превосходство в технике и численности, что обеспечивало успех наступления.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Красной Армии по численности и техническому оснащению достигало трёхкратного в ключевых направлениях.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управление Красной Армии, 1944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наступления и особенности советской военной тактики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авиации, артиллерии и мобильных войск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активно комбинировали авиационную и артиллерийскую поддержку с манёвренными войсками, что увеличивало эффективность операций на глубину вражеской обороны.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Тактические приёмы и внезапность удара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июня 1944 года наступление началось с внезапных массированных ударов на трёх стратегических направлениях. Применялись маскировка и активная дезинформация для ослепления противника.
</a:t>
            </a:r>
            <a:endParaRPr lang="en-US" sz="9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Командование и фронтовая структура при освобождении БССР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1-й Белорусский фронт под командованием Рокоссовского осуществлял главные удары на Минском направлении.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3-й Белорусский фронт Черняховского проводил операции на севере с целью освобождения Витебска и Орши.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2-й Белорусский фронт Захарова поддерживал общую наступательную стратегию, продвигаясь на востоке региона.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1-й Прибалтийский фронт Баграмяна обеспечивал скоординированную поддержку и взаимодействие с партизанскими отрядами.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30117"/>
            <a:ext cx="4009200" cy="14798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на территории БССР: этапы и результаты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включали освобождение городов и окружение немецких войск, приведшие к масштабным капитуляциям.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проходило успешными ударами на ключевых направлениях с крупными успехами противника.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архивы СССР, 1944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гражданское население: трагедия войны в БССР
</a:t>
            </a:r>
            <a:endParaRPr lang="en-US" sz="1946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 и депортации мирных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оккупации население подвергалось массовым насилиям — расстрелам, депортациям в Германию на принудительные работы. Целые сёла были уничтожены вместе с жителями, что стало страшной страницей истории.
</a:t>
            </a:r>
            <a:endParaRPr lang="en-US" sz="835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 и культурного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уничтожила большую часть городов и деревень, разрушив больницы, школы и памятники. Последствия тех разрушений ощущаются до сих пор, подчеркивая масштаб трагедии, постигшей регион.
</a:t>
            </a:r>
            <a:endParaRPr lang="en-US" sz="8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операции «Багратион»: основные этапы и ресурсы
</a:t>
            </a:r>
            <a:endParaRPr lang="en-US" sz="1969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1944 года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Проведена концентрация основных сил и техники четырёх фронтов, создание разветвлённой разведывательной сети и подготовка к скрытному сосредоточению резервов.
</a:t>
            </a:r>
            <a:endParaRPr lang="en-US" sz="905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мая 1944 года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Завершены мероприятия по маскировке переброски войск и техники, подготовлены тыловые и снабженческие базы с достаточным количеством боеприпасов и продовольствия.
</a:t>
            </a:r>
            <a:endParaRPr lang="en-US" sz="905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1944 года (перед наступлением)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Совершена окончательная координация работы фронтов, в том числе согласование действий с партизанскими отрядами, готовность войск к точечным массированным ударам.
</a:t>
            </a:r>
            <a:endParaRPr lang="en-US" sz="9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проведения операции «Багратион»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июле Красная Армия продолжила наступление, взяв Борисов 1 июля и Минск 3 июля. Сражение завершилось полным освобождением территории БССР и ликвидацией окружённой группировки вермахта, позволив выйти на западные границы республики.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23 июня 1944 года начались масштабные наступательные действия Красной Армии, освобождая ключевые города: Витебск 26 июня, Оршу 27 июня, а также Могилёв 28 июня. Эти победы привели к быстрому прорыву немецких линий обороны.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400 000
</a:t>
            </a:r>
            <a:endParaRPr lang="en-US" sz="6162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нанесла решающий удар по немцам, обеспечив освобождение огромных территорий и ускорив ход войны в пользу Советского Союза.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управление Красной Армии, 1944 год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немецких солдат уничтожено или взято в плен, что стало крупнейшим поражением группы армий «Центр» и переломным моментом на Восточном фронте.
</a:t>
            </a:r>
            <a:endParaRPr lang="en-US" sz="13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876" y="266121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68317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союзных и интернациональных сил в освобождение БССР
</a:t>
            </a:r>
            <a:endParaRPr lang="en-US" sz="214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Красной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Боевой состав включал представителей десятков национальностей из разных союзных республик, что подчёркивало единство и интернациональность борьбы против фашизма.
</a:t>
            </a:r>
            <a:endParaRPr lang="en-US" sz="659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и чешские воинские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участвовали части польского и чешского сопротивления, которые вели операции на белорусской территории в координации с советскими войсками.
</a:t>
            </a:r>
            <a:endParaRPr lang="en-US" sz="737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Интернациональные партизанские отряды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Словацкие и другие добровольцы поддерживали подполье, оказывая помощь в разведке и диверсиях, существенно укрепляя партизанское движение в регионе.
</a:t>
            </a:r>
            <a:endParaRPr lang="en-US" sz="7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населения БССР в борьбе за освобождение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диверсии местных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население оказывало критически важную помощь — собирало продукты, укрывало бойцов, уничтожало железнодорожные узлы и мосты, передавало сведения о враге, что подрывало коммуникации и снабжение противника.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и подполье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374 тысяч человек участвовали в партизанских отрядах и подпольных организациях, активно ведя борьбу на оккупированной территории. Их действия осложняли жизнь врага и поддерживали наступательные операции Красной Армии.
</a:t>
            </a:r>
            <a:endParaRPr lang="en-US" sz="9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и человеческие потери в БССР: масштабы трагедии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1944 году боевые действия привели к уничтожению 209 городских поселений и сожжению более 9 000 деревень, нанеся колоссальный ущерб инфраструктуре и жилой застройке.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объекты, транспортные сети и сельскохозяйственные земли были разрушены или повреждены, что серьёзно затруднило восстановление экономики после войны.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оценкам, погиб каждый четвёртый житель республики — около 2,2 миллиона человек, в том числе жертвы геноцида, репрессий и карательных операций на оккупированной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Белоруссии после освобождения: основные шаги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сформировали комиссии для возвращения эвакуированных и разминирования освобождённых территорий, что создало условия для безопасного начала восстановительных работ.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запустил посевную кампанию несмотря на дефицит техники и ресурсов, направленную на восстановление питания населения и экономики.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Проведены санитарные мероприятия и вакцинация для предотвращения вспышек эпидемий, критически важных в условиях разрушенных условий жизни и переселения.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трудовые мобилизации для ремонта и возобновления работы заводов, мостов и дорог, что обеспечило возобновление экономической деятельности и транспортных связей.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и культурное наследие освобождения БССР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Мемориальный комплекс Хатынь: символ трагедии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Хатынь стала местом памяти жертв фашистских карательных операций, символизируя страдания мирных жителей и подвиг народа в борьбе за свободу. Здесь проходят ежегодные памятные мероприятия с участием ветеранов и молодёжи.
</a:t>
            </a:r>
            <a:endParaRPr lang="en-US" sz="782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 Славы под Минском: дань героям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 Славы увековечил подвиг солдат, участвовавших в освобождении Минска и всей республики. Комплекс включает панораму боевых действий и музейные экспозиции, способствующие патриотическому воспитанию школьников.
</a:t>
            </a:r>
            <a:endParaRPr lang="en-US" sz="798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 искусстве и кино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литературы и фильмах, таких как «Иди и смотри» и «Освобождение», подробно раскрываются темы трагедии войны, героизма и массового сопротивления белорусского народа, влияя на осмысление исторической памяти.
</a:t>
            </a:r>
            <a:endParaRPr lang="en-US" sz="8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и геополитическое значение освобождения Беларуси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БССР усилило стратегические позиции СССР в Восточной Европе, способствуя формированию послевоенного политического порядка и союзных государств под влиянием Москвы.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 территории Белоруссии значительно ускорила крах германской группы армий «Центр», что подготовило почву для встречи советских и западных войск в Берлине.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стала ключевым фактором в установлении новых границ и начале Холодной войны, определив распределение влияния и сфер интересов в Европе на десятилетия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освобождения БССР: исторические уроки и современная актуальность
</a:t>
            </a:r>
            <a:pPr algn="ctr" indent="0" marL="0">
              <a:lnSpc>
                <a:spcPct val="80000"/>
              </a:lnSpc>
              <a:buNone/>
            </a:pPr>
            <a:r>
              <a:rPr lang="en-US" sz="2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«Багратион» — символ героизма и международного единства, её уроки важны для осознания ответственности граждан и предупреждения новых конфликтов, сохраняя память о жертвах войны и патриотизме народа.
</a:t>
            </a:r>
            <a:endParaRPr lang="en-US" sz="26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2026-05-11T06:46:12Z</dcterms:created>
  <dcterms:modified xsi:type="dcterms:W3CDTF">2026-05-11T06:46:12Z</dcterms:modified>
</cp:coreProperties>
</file>