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лишайники: Введение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организмы, важные для экосистемы и человека, их разнообразие и роль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грибов и лишайников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грибов и лишайников развивается с XVIII века, выявляя новые виды. Их классификация и властная роль в природе, медицине и экологии делают их исследование актуальным и сегодня.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основные черты и определение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 организмов, не способных к фотосинтезу, питаются разложением органики в окружающей среде.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более 100 тысяч видов грибов, населяющих разные экосистемы и выполняющих разнообразные функции.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грибов включают хитин, как у животных, что отличает их от растений и других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грибы, такие как мукор и пеницилл, быстро растут на разлагающихся веществах и часто вызывают порчу продуктов.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Дрожжи, например Saccharomyces cerevisiae, применяются в хлебопечении и производстве напитков благодаря своей способности к брожению.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грибы, включая шампиньоны и мухоморы, образуют крупные плодовые тела, которые легко заметны на поверхности почвы.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грибов и их примеры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мицелия и плодового тела грибов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мицелия содержат хитин, усиливая защиту клеток и их прочность.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состоит из разветвлённых клеточных нитей — гиф, образуя основную массу гриба под землёй или внутри субстрата.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— видимая часть гриба, где развиваются и распространяются споры для размножения.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имеют пластид и хлорофилла, поэтому не способны самостоятельно синтезировать органику с помощью света.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Сапротрофное питание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мёртвыми органическими веществами, разлагая их с помощью ферментов. Например, древесные плесени разрушают опавшую листву и древесину.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Паразитическое питание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получают питательные вещества, поражая живые организмы, например, спорынья паразитирует на злаках, снижая урожайность.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Симбиотическое питание
</a:t>
            </a:r>
            <a:pPr algn="l" indent="0" marL="0">
              <a:lnSpc>
                <a:spcPct val="130039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питание через микоризу помогает и грибам, и растениям лучше всасывать воду и минералы, как у трутовика с берёзой.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грибов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разложении органики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разложении растительных остатков, ускоряя возвращение веществ в почву.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участия грибов способствует плодородию и поддержанию баланса экосистем.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животные, включая насекомых и млекопитающих, используют грибы как важный источник пищи и энергии.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разложении растительных и животных остатков, образуя питательную почвенную среду для растений.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микоризы улучшает водоснабжение и систему питания корней растений, повышая их устойчивость.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ядовиты и опасны при употреблении, что требует знания и осторожности при сборе.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создании сыров и ферментированных напитков, добавляя уникальный вкус и аромат.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применяют в хлебопечении и при приготовлении кефира, влияя на качество пищевых продуктов.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первый антибиотик, производится с помощью грибов рода пеницилл и широко используется в медицине.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грибов человеком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136" y="632075"/>
            <a:ext cx="4290127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2021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съедобных и ядовитых грибов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съедобных и ядовитых грибов, важные для безопасного сбора и потребления.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внешних признаков и особенностей грибов жизненно важно для предотвращения отравлений.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Корковые лишайники – природа на поверхности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Корковые лишайники плотно прилегают к субстрату, образуя тонкую корку. Они часто растут на камнях и коре деревьев, образуя разноцветные пятна, заметные невооружённым глазом.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 – пластинчатые создания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 обладают плоской пластинчатой структурой. Их форма напоминает маленькие листочки, которые легко отделяются от основы, часто встречаются на различных поверхностях.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 – миниатюрные растения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 формируют мелкие ветвящиеся структуры, похожие на крошечные кусты или мох. Являются важным компонентом северных экосистем, где служат пищей и укрытием.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лишайников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Микроскопическое строение лишайников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Сердцевинный слой состоит из рыхло переплетённых грибных гиф, обеспечивающих структуру и запас влаги лишайника.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корковый слой служит защитой от вредных факторов окружающей среды, обеспечивая сохранность внутренних клеток лишайника.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ним находится водорослевый слой, где фотосинтезируют водоросли или цианобактерии, вырабатывая органические вещества для симбиоза.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 прикрепляет лишайник к субстрату, способствуя устойчивости и защите от механических повреждений.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Взаимный обмен веществ в лишайнике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гриба и водоросли внутри лишайника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Накипные лишайники образуют тонкий слой, плотно прилегающий к поверхности камней и коры, защищая поверхность и адаптируясь к жёстким условиям.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 растут вертикально или ветвятся, образуя объёмные формы, характерные для холодных и горных регионов.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 состоят из пластинчатых структур, обладающих гибкостью для сбора света, часто встречаются на родах деревьев и почве.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лишайников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лишайников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разрушают горные породы путём химического и физического воздействия, способствуя образованию первичной почвы в новых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пищу северным оленям и насекомым, поддерживая биоразнообразие и функционирование экосистем с суровыми условиями.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 индикаторы загрязнения воздуха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чувствительны к содержанию оксидов серы и тяжёлых металлов в атмосфере, быстро реагируя на ухудшение качества воздуха.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используют лишайники для мониторинга загрязнений, анализируя виды и распределение для оценки состояния окружающей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высоком уровне загрязнения лишайники исчезают из городской среды, что служит сигналом об ухудшении экологической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 (кладония) является ценным кормом для северных оленей, обеспечивая выживание в суровых климатических условиях.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пищевой индустрии лишайники применяют в качестве загустителей и стабилизаторов в продукции с натуральным составом.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натуральные красители востребованы в текстильной и парфюмерной промышленности благодаря стойкости и естественности оттенков.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фармацевтике лишайники используются для получения антибиотиков и антимикробных веществ, важных в лечении инфекций.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лишайников для человека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грибов и лишайников,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грибов и лишайников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насчитывают примерно 140 тысяч описанных видов, лишайники — около 20 тысяч, что отражает богатство и разницу в биоразнообразии.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защиты и изучения обоих групп организмов, учитывая их экологическую функцию и многообразие.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2026-05-07T15:07:17Z</dcterms:created>
  <dcterms:modified xsi:type="dcterms:W3CDTF">2026-05-07T15:07:17Z</dcterms:modified>
</cp:coreProperties>
</file>