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литература: первые книги и главные идеи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летописей до «Слова о полку Игореве»: книги, которые учили, хранили память и укрепляли дух.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древнерусская книжность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в 988 году стали нужнее книги для службы, обучения и сохранения событий. Большую роль сыграли Кирилл и Мефодий, создавшие славянскую письменность. Книги писали вручную в монастырях и при княжеских дворах.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переписывали от руки на пергамене и бересте, а позднее стали использовать бумагу. Работа была долгой, поэтому книга воспринималась как редкое сокровище.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и книжники украшали рукопись заставками, инициалами, орнаментом и красными строками. Эти элементы помогали читать вслух и поддерживали торжественное настроение текста.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памятниках автор не указан: важнее считали не имя, а смысл и пользу для людей и государства. Так содержание становилось главным мерилом ценности.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создавались древнерусские книги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388129"/>
            <a:ext cx="5426700" cy="29208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древнерусской литературы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отражали потребности общества: историю, веру и воспитание, а не развлечение.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решали разные задачи, но все служили духовному и нравственному воспитанию 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жанров по школьной программе и общим сведениям о памятниках.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как память о прошлом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лет»: летопись как живая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связывает факты с рассказами и религиозным объяснением происходящего. Она говорит, откуда пошла Русь, кто правил, какие были войны и почему менялись города. Так прошлое сохранялось для будущих поколений и помогало понимать настоящее.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 годом: как выглядела книга-история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Летописная страница похожа на «ленту времени»: события отмечены по годам, рядом могут быть пояснения и выводы. Для иллюстрации особенно подходит миниатюра или страница рукописи — чтобы показать, как древняя книга соединяла текст и смысл.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древнерусской литературы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темы переплетаются между собой, в центре почти всегда находится человек и его отношение к Богу, Родине и собственной совести.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доли — вера, Родина и воинская доблесть: они объединяют большинство текстов и объясняют, почему жанры служили воспитанию.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тем по содержанию основных жанров древнерусской литературы (летописи, жития, поучения, воинские повести).
</a:t>
            </a:r>
            <a:endParaRPr lang="en-US" sz="7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относят к концу XII века. Оно связано с походом князя Игоря Святославича на половцев в 1185 году и передает события через поэтические образы.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— необходимость единства русских князей. Автор показывает, как ответственность правителя влияет на судьбу всей Русской земли.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как тревожное переживание за страну: читатель чувствует боль от угрозы и потери. Язык произведения торжественный, образный, с яркими сравнениями.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— главный памятник эпохи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«Слове о полку Игореве»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солнце, ветер, реки, тучи и звери не просто описаны — они «отзываются» на события. Перед походом тревога ощущается в природных картинах, а после поражения усиливается ощущение тяжести и скорби. Так природа помогает понять настроение текста.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Ярославны: верность, любовь и боль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известных эпизодов становится плач Ярославны. Он строится на образах, связанных с ветром и рекой, и выражает заботу и страдание за близких. В этом эпизоде особенно заметны верность, любовь и чувство ответственности перед судьбой семьи и страны.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древнерусское житие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Житийный сюжет как последовательность этапов жизни святого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Владимира Мономаха» адресовано детям и князьям. Текст подчеркивает, что достойная жизнь начинается с поступков: в труде, справедливости и милосердии.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ценит честность и ответственность за то, что человек делает. Он отдельно выделяет вредные качества: лень и ложь, а также жестокость и привычку перекладывать вину.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поучении осуждаются междоусобные войны, потому что они разрушают общую жизнь. Так древнерусская литература учит не только понимать прошлое, но и выбирать поведение.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и нравственные правила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повести прославляют мужество и верность дружине, показывая защиту родной земли как главный смысл жизни. В центре — человек, готовый действовать ради общего блага, а не ради славы.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повести и образ защитника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важнейших памятников считают «Повесть о разорении Рязани Батыем». Она удерживает память о трагедии нашествия и одновременно раскрывает стойкость людей перед бедой, когда честь становится дороже страха.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Куликовского цикла особенно заметно чувство долга: герой принимает решение, исходя из ответственности за судьбу Руси. Война в них показана не героическим спектаклем, а тяжелым испытанием.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текстов характерны патриотизм и трагическое понимание войны: победа или поражение зависят от стойкости, но цена всегда велика. Поэтому образ защитника соединяет мужество и боль утрат.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летописи, жития и воинской повести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различия: один жанр фиксирует события, другой раскрывает путь святого, третий соединяет факты и героический пафос, чтобы говорить о защите Родины.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опираться на признаки, становится ясно: жанровая «точка внимания» определяет и язык, и роль чудес, и то, кто главный герой. Это объясняет, почему тексты по-разному звучат и воспринимаются.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Справочный жанровый анализ по школьной классификации; шкала 1–5 условная (методическая), 2026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произведения создавались на основе старославянской традиции, но постепенно в них появлялись русские языковые особенности. Поэтому тексты могут звучать торжественно, при этом остаются понятными по смыслу.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древнерусских текстов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часто встречаются церковные слова, повторы и параллелизмы: мысль как будто усиливается звучанием. Торжественные обращения и образные сравнения делают описание более ярким и запоминающимся.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фрагменты обладают ритмом и «приподнятостью», потому что чтение долгое время было связано с устным произнесением вслух. Ритмичность помогает удерживать внимание слушателей на главной идее.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некоторые слова и формы требуют пояснения, но контекст обычно помогает понять смысл. Полезно сравнивать образные выражения с современными: так легче уловить авторскую мысль и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Рукописи, миниатюры и украшение книг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выглядели рукописи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Древней Руси была не только носителем текста, но и предметом искусства. Страницы украшали инициалы, заставки, орнаменты и красные строки, чтобы важные места выделялись сразу.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были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мастерских при монастырях создавались особенно ценные рукописи: их переписывали бережно и хранили как настоящее сокровище. Миниатюры и большие буквы помогали чтению становиться более торжественным и осмысленным.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311755"/>
            <a:ext cx="5597100" cy="31936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памятники древнерусской литературы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произведения школьного курса: их век и главная особенность, позволяющая понять смысл жанра и эпохи.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произведения по-своему «отвечают» на запрос эпохи: от исторического объяснения прошлого до духовных идеалов и рассказов о трагедии войны. Общая цель — воспитание и сохранение памяти.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школьным справочникам и учебной хронологии (обобщённо), 2026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монастыри были центрами книжности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книг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монастырях книги создавали вручную: переписчики тщательно переносили текст, чтобы он сохранился для будущих поколений. Это требовало времени, внимания к ошибкам и знания языков рукописей.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рукописей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книжная традиция включала бережное хранение рукописей, сбор тетрадей и защиту текстов от утрат. Так произведения могли переживать годы войн и перемен, оставаясь доступными ученикам.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грамоте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монастырях учили чтению и письму, поэтому туда приходили те, кто хотел работать с книгой. Обучение грамоте напрямую влияло на качество будущих переписчиков и летописцев.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Книжники в монастырях не только сохраняли старое, но и создавали новые памятники: летописи, переводы, поучения. Поэтому содержание литературы оставалось тесно связано с религиозными и нравственными темами.
</a:t>
            </a:r>
            <a:endParaRPr lang="en-US" sz="11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древнерусская литература по векам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менялся набор тем: от ранних летописных сводов и первых житий к текстам о нашествиях, затем к идее объединения и духовного подвига. К позднему периоду растет разнообразие.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общую закономерность: литература реагирует на исторические обстоятельства. Когда страна сталкивается с испытаниями, усиливаются темы защиты и духовной стойкости.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описание периодов XI–XVII вв.; индекс и значения условные для визуализации (без точной статистики), 2026
</a:t>
            </a:r>
            <a:endParaRPr lang="en-US" sz="7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тексты сохраняют историческую память и представления о чести, вере, долге и ответственности. Они помогают понять, какие качества ценили люди и почему эти качества считались необходимыми для жизни.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произведения, можно лучше увидеть истоки русской письменности и литературных традиций. Многие приемы и сюжеты со временем переходили в более поздние жанры, оставаясь понятными и сегодня.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герои и идеи древнерусской литературы влияли не только на книги, но и на другие виды искусства — живопись, музыку, школьное чтение. Через них заметно, как люди выбирали Родину и нравственный путь.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древнерусскую литературу сегодня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памятник древнерусской литературы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подход: от жанра и времени к ценностям произведения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стала основой русской словесности и сохранила образ жизни, веры и историческую память Древней Руси. Жанры отражают любовь к Родине, долг и стремление к нравственной жизни.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— фундамент смысла и памяти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2026-05-15T06:42:10Z</dcterms:created>
  <dcterms:modified xsi:type="dcterms:W3CDTF">2026-05-15T06:42:10Z</dcterms:modified>
</cp:coreProperties>
</file>