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Своими руками на уроке литературного чтения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фантазия и бумага превращаются в маленькое чудо.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дети учатся слушать, читать короткие тексты и замечать главное в поступках героев. Небольшая творческая работа после чтения помогает не только вспомнить сюжет, но и увидеть его по-новому — через цвет, форму и собственные руки.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творчество: почему это важно в 1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Закладка, которая не даст потеряться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плотной бумаги легко сделать закладку с узором, именем героя или маленьким рисунком. Она помогает быстро вернуться к любимому месту в книге и делает чтение ещё аккуратнее. Особенно красиво смотрятся варианты с ленточкой и ярким орнаментом.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Мини-иллюстрация к любимому эпизоду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рисунок может показать лес, домик, печку или улыбку героя. Такая работа помогает вспомнить главное событие и подобрать нужные цвета. Даже один лист бумаги способен рассказать целую сказку, если в нём есть настроение и детали из текста.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герой из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цветной бумаги можно собрать Колобка, зайца, кота или другого персонажа. Достаточно простых форм, клея и ножниц с закруглёнными концами. Получается весёлая поделка, в которой герой будто только что вышел со страницы книги.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Книжка-малышка по прочитанному произведению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маленьких страниц превращаются в собственную мини-книгу. На них можно разместить картинки, короткие подписи и самые важные события. Такая работа особенно нравится детям: текст становится не только прочитанным, но и сделанным своими руками.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 своими руками после чтения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стихотворение или рассказ подсказывают тему поделки: кто герой, где происходит действие и какое настроение у истории. Из этих подсказок легко выбрать рисунок, аппликацию или фигурку из бумаги.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можно найти важные детали: цвет одежды, любимый предмет героя, его дом, друзей и характер. Именно такие мелочи делают работу узнаваемой и помогают не фантазировать слишком далеко от книги.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читает, он легче подбирает форму, цвет и украшение для поделки. Так чтение и творчество работают вместе: одно помогает другому, как хорошие друзья за одним столом.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помогает творить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работы: от чтения к готовой поделке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прочитанного текста появляется аккуратная творческая работа.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956" y="1162275"/>
            <a:ext cx="16743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герои детских книг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легко узнаётся по круглой форме и тёплому жёлтому цвету. Для поделки достаточно простого круга, улыбки и немного фантазии — и сказка уже оживает.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важен не сложный рисунок, а понятный образ большой жёлтой репки и дружной команды героев. Такой персонаж удобно вырезать, раскрашивать и собирать в аппликацию.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Теремок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Теремок хорош для творческой работы, потому что его легко показать с помощью домика, окошка и простых деталей. Он сразу напоминает о сказке и её весёлом хороводе зверей.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коротких стихов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Агнии Барто знакомы детям по одной яркой детали, движению или предмету. Именно поэтому их удобно изображать в рисунке, маске или маленькой бумажной фигурке.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своими руками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помогает быстро найти нужную страницу и бережёт книгу от загнутых уголков. Для работы подходит полоска плотной бумаги или картона, а украсить её можно узором, рисунком героя или маленькой ленточкой.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закладке хорошо смотрятся цветок, котёнок, полоски, звёздочки или имя любимого персонажа. Такая вещь получается полезной и красивой одновременно — почти как маленький помощник для читателя.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эпизод, который хочется показать на листе. Это может быть встреча героев, их путь или самое весёлое событие из текста.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 сказке или стихотворению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подумай о красках: для сказки подойдут яркие оттенки, а для доброго стихотворения — мягкие и светлые. Цвет помогает передать настроение без лишних слов.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 детали, которые точно напоминают о произведении: домик, лес, печку, книгу, солнце или любимый предмет героя. Без них рисунок может немного «забыть», про что история.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проверь, видно ли главное событие и узнаётся ли герой. Если да, то рисунок уже не просто картинка, а маленький рассказ на бумаге.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вырезают основу: фон, домик, полянку или силуэт героя. Это создаёт место, где будет жить вся аппликация, и помогает не потеряться среди деталей.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крупные части: голову, туловище, лапы, крышу, дерево или предмет из сказки. Когда основные формы стоят на месте, картинка сразу становится понятной.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работу мелкие детали: глаза, усы, пуговицы, траву, облака и другие штрихи. Именно они делают поделку живой, словно герой вот-вот подмигнёт со страницы.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Аппликация по прочитанному произведению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одну сказку или короткий рассказ и вспоминают 3–6 важных событий. Затем готовят маленькие листочки, чтобы на каждом поместились рисунок или короткая подпись.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оформляют обложку, складывают страницы и аккуратно скрепляют их вместе. Такая книжка показывает историю по частям и помогает пересказать её не только словами, но и картинками.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Книжка-малышка по одной истории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книжку-малышку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работы: от выбора произведения до аккуратной готовой мини-книжки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удачное наблюдение о поступке помогает ребёнку точнее показать характер героя в рисунке или аппликации.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особенно хорошо замечает поступки героя и по ним выбирает цвет, позу и детали поделки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особенности работы в 1 классе по литературному чтению
</a:t>
            </a:r>
            <a:endParaRPr lang="en-US" sz="1161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Медаль для любимого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Медаль удобно делать, если хочется коротко и красиво назвать героя. На круге из картона можно написать имя, добавить знак из текста и украсить край узором. Такая работа получается маленькой, но очень заметной, как настоящий приз читателю-мастеру.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Маска, которая сразу узнаётся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Картонная маска помогает ребёнку словно на минуту стать героем сказки. Достаточно выбрать характерную форму ушей, носа или шапочки, чтобы персонаж стал узнаваемым. Резинка, фломастеры и немного аккуратности — и лицо героя уже смотрит с парты.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или медаль героя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можно поставить на полку, разложить на парте или прикрепить к стенду. Тогда класс сразу видит, какие книги уже прочитаны и какие герои особенно полюбились.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с именем автора, названием произведения и датой превращает поделку в аккуратную выставочную работу. Она помогает не перепутать сказки и быстро вспомнить, что именно было сделано.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поставить саму книгу, выставка становится ещё интереснее. Получается маленький уголок чтения, где текст и творческая работа стоят рядом и как будто беседуют друг с другом.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выставка читателей-мастеров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поделка по книге не получилась сразу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работы: от поиска пропущенной детали до новой попытки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вместе: книга и семейное чтение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помогает, ребёнок выбирает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читает вместе с ребёнком, легче выбрать героя и придумать подпись. Он помогает с ножницами и сложными сгибами, а ребёнок решает, каким будет цвет и украшение.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получается аккуратнее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экономит силы и делает поделку точнее. А ещё она превращает чтение в тёплый семейный ритуал, где книга не лежит в стороне, а становится центром общего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имя автора поделки, чтобы учитель и одноклассники сразу поняли, чья это работа. Так изделие становится личным и его легко найти среди других.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название произведения, по которому сделана поделка. Это помогает быстро вспомнить сказку, стихотворение или рассказ, вдохновившие работу.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добавьте класс или дату. Такая короткая отметка показывает, когда работа была выполнена, и делает её похожей на настоящую выставочную карточку.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лучше делать аккуратно и разборчиво. Тогда даже через время будет приятно перечитать её и снова вспомнить любимого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подписывать свою работу по литературному чтению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внимательное чтение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детали в тексте, следит за героями и событиями. Это помогает читать не торопясь и понимать, что именно важно для поделки.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выбор и создание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подобрать цвет, форму и материал, а потом аккуратно выполнить работу. Здесь тренируются мелкая моторика, терпение и умение доводить дело до конца.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— рассказ о результате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поделку можно показать и объяснить, почему она сделана именно так. Так развиваются память, речь и уверенность в ответах.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такие задания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по любимой 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закладка быстро делается из плотной бумаги или картона, но выглядит очень нарядно. На ней можно изобразить героя, цветок или узор из сказки. Такая вещь пригодится на каждом уроке и будет напоминать о прочитанной истории.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 стихотворению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 настроение строк, даже если в тексте не всё сказано прямо. Мягкие цвета подойдут для доброго стихотворения, а яркие — для весёлого и озорного. Главное, чтобы на листе остались заметные детали из произведения.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Книжка-малышка о герое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маленькой книжке можно собрать несколько важных эпизодов одной истории. Каждая страница становится коротким пересказом с картинкой и подписью. Получается аккуратная работа, которую интересно листать снова и снова.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Мини-выставка прочитанных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собрать закладку, рисунок, маску и книжку-малышку, получится целый уголок читателя. Такая выставка показывает, что после чтения появляются разные идеи, а не только один вид поделки. Смотреть на неё очень интересно.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следующего урока литературного чтения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чтения появляются рисунок, закладка или бумажный герой, книга становится ближе и понятнее. Так чтение превращается в маленькое творчество, а прочитанное — в любимую работу своими руками.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фантазия и работа руками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2026-05-24T02:18:15Z</dcterms:created>
  <dcterms:modified xsi:type="dcterms:W3CDTF">2026-05-24T02:18:15Z</dcterms:modified>
</cp:coreProperties>
</file>