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image" Target="../media/image-3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медицинских знаний в курсе ОБЗР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которые помогают сохранять здоровье и действовать безопасно.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шестикласснику важны медицинские знания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уже нужно уметь спокойно реагировать на ушибы, кровотечения, ожоги и плохое самочувствие. Простые знания помогают не растеряться, вовремя позвать взрослых и не сделать хуже до приезда помощи.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64045"/>
            <a:ext cx="27960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49775" y="3301105"/>
            <a:ext cx="244650" cy="279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64045"/>
            <a:ext cx="27960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92005"/>
            <a:ext cx="279600" cy="22368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01105"/>
            <a:ext cx="27960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понятие здоровья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человек обычно чувствует бодрость, может учиться, общаться и отдыхать без сильной усталости. Хорошее самочувствие заметно по энергии, настроению и способности выполнять обычные дела.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Самочувствие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вода дают организму энергию, строительные вещества и витамины. От того, насколько регулярно и разнообразно питается школьник, зависит рост, выносливость и способность переносить учебные нагрузки.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вода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связано с тем, как работают сердце, лёгкие, мозг и другие органы. Когда организм действует согласованно, человеку легче двигаться, думать, запоминать и восстанавливаться после нагрузки.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организма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чередование дел с отдыхом помогают телу восстанавливаться. Если человек регулярно недосыпает или переутомляется, снижается внимание, появляется раздражительность и труднее справляться с уроками.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 отдых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гигиена, свежий воздух, движение и осторожность в быту снижают риск болезней и травм. Здоровье поддерживают не только лекарства, но и ежедневные привычки, которые выбирает сам человек.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органы, о которых важно помнить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управляет вниманием, памятью, речью и движениями. Кожа защищает тело от повреждений и микробов, а также помогает удерживать внутреннее равновесие и замечать воздействие окружающей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Органы, которые защищают и управляют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непрерывно перекачивает кровь, а лёгкие снабжают организм кислородом. Благодаря их работе ткани получают питание и человек может быть активным, учиться и двигаться без быстрого истощения.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Органы, обеспечивающие движение и дыхание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ухудшает самочувствие школьника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распространённые причины, типичные проявления и возможные последствия.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ухудшения самочувствия связаны с режимом дня, недостатком отдыха и нарушением правил безопасности. Значит, профилактика часто начинается с простых ежедневных привычек.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 и правила сохранения здоровья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как защита от микробов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с мылом после улицы, туалета и перед едой снижает риск занести микробы в рот, глаза или на предметы, которыми пользуются другие люди.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одежда, уход за зубами, короткие ногти и регулярное умывание помогают поддерживать тело в порядке. В школе это особенно важно из-за тесного общения и общих поверхностей.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делиться полотенцами, расчёсками, зубными щётками и бутылками для воды. Личные предметы гигиены должны быть только у одного человека, чтобы не передавать инфекции.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и здоровье школьника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школьного режима для учащихся 11–13 лет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перерывы между делами помогают восстановить внимание и снизить утомление. Особенно полезны прогулки после уроков и спокойный вечер без перегрузки.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сон и отдых занимают достаточное место, школьнику легче выдерживать учебную нагрузку и сохранять работоспособность в течение дня.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вода как основа сил и роста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нужны овощи, фрукты, каши, молочные продукты, мясо, рыба и достаточное количество воды. Такой рацион поддерживает энергию, рост и нормальную работу организма.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напитки, чипсы и случайные перекусы не заменяют завтрак, обед и ужин. Регулярное питание помогает дольше сохранять внимание, не допускать сильного голода и быстрее восстанавливаться после нагрузок.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передаются инфекции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передаются через грязные руки, капли при кашле и чихании, общие предметы, а иногда через воду и пищу. Поэтому важны чистота и осторожность.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появляются температура, насморк, кашель, боль в горле, слабость и головная боль. Эти симптомы помогают заметить болезнь на раннем этапе.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рук, проветривание, соблюдение чистоты и вакцинация по календарю прививок уменьшают риск заражения и помогают защитить окружающих.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Инфекцию вызывают вирусы, бактерии и другие микробы. Они попадают в организм человека и начинают размножаться, если для этого есть подходящие условия.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Возбудитель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96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травме или плохом самочувствии
</a:t>
            </a:r>
            <a:endParaRPr lang="en-US" sz="2396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 правилам безопасного поведения и первой помощи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первой помощи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Обработать небольшую ссадину можно только чистыми руками: промыть место повреждения, при необходимости закрыть его салфеткой или пластырем и следить, чтобы в рану не попала грязь.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растянул связки или почувствовал резкую боль в суставе, ему нужен покой. Лучше не нагружать ногу или руку, а как можно раньше сообщить взрослому о травме.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ушибе к месту боли прикладывают холод через ткань на короткое время. Это помогает уменьшить отёк, но холод нельзя держать слишком долго, чтобы не повредить кожу.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рвоте пострадавшего обычно укладывают на бок и наблюдают за дыханием. Нельзя делать опасные действия наугад: если есть сомнение, нужно ждать взрослого или врача.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службы и номера вызова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вызова экстренных служб в России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запомнить, какую службу вызывать в разных опасных ситуациях и что сообщить диспетчеру.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112 подходят для любой экстренной ситуации, а при звонке важно сразу назвать адрес, что случилось и сколько людей пострадало.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при которых нужна срочная помощь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ОБЗР по теме распознавания опасных состояний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настораживает не один симптом, а их сочетание: например, слабость вместе с бледностью, головокружением или нарушением дыхания.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показывают признаки, связанные с дыханием, кровопотерей и потерей сознания. При них нельзя ждать улучшения без помощи взрослых.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домашней и школьной аптечке
</a:t>
            </a:r>
            <a:endParaRPr lang="en-US" sz="2625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 нужен, чтобы обработать кожу вокруг мелкой травмы, а одноразовые перчатки защищают руки того, кто оказывает помощь. Рядом обычно лежат термометр и ножницы с тупыми концами. Такой набор делает действия взрослого более удобными и безопасными.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 и перчатки для безопасной обработки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аптечке не должно быть свободного доступа к лекарствам. Их хранят взрослые и используют только по необходимости. Для ученика важнее знать, где находится аптечка, что в ней лежит и когда нужно позвать родителей, учителя или медработника.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— только для взрослых решений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аккуратно собранной аптечке лежат вещи, которые нужны при небольших повреждениях: стерильные салфетки, бинт и пластыри. Они помогают закрыть рану, остановить загрязнение и спокойно дождаться помощи взрослого. Все предметы должны быть чистыми и храниться в понятном порядке.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Салфетки, бинт и пластырь всегда под рукой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91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носовом кровотечении
</a:t>
            </a:r>
            <a:endParaRPr lang="en-US" sz="2991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правилам первой помощи при носовом кровотечении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дома, на улице и в школе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вода, розетки, острые предметы и скользкий пол могут привести к ожогам и травмам. Опасно также оставлять лекарства без присмотра и открывать окна без контроля взрослых.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риски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нужно быть внимательным у проезжей части, на льду и возле транспорта. Нельзя уходить с незнакомыми людьми и переходить дорогу, не убедившись в безопасности.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на улице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и внимательное поведение помогает избежать многих несчастных случаев. Если соблюдать правила дома, в школе и на улице, количество травм заметно уменьшается.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снижает риск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переменах и в коридорах опасны бег, толчки и игры без правил. Травмы часто возникают и на физкультуре, если неправильно пользоваться инвентарём или не слушать указания учителя.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школьнику особенно нужна поддержка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контрольной, соревнованием или выступлением у школьника может появиться страх ошибки и напряжение. Это обычная реакция, если событие кажется очень важным. Помогают подготовка, спокойное дыхание и разговор со взрослым.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 перед важным событием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Усталость, раздражительность и рассеянность часто связаны с недосыпом и перегрузкой. Восстановиться помогают сон, прогулка, движение и чередование учёбы с отдыхом, чтобы мозг успевал переключаться.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вернуть силы и внимание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привычки, которые укрепляют здоровье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здорового образа жизни из школьного курса ОБЗР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работают вместе: если одна из них выпадает, организму сложнее справляться с нагрузкой и восстанавливаться после уроков.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равномернее развиты все привычки, тем стабильнее самочувствие и выше готовность к учёбе. Постоянство важнее редких усилий.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своё здоровье и помощь другим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отвечает за простые, но важные привычки: мыть руки, беречься от травм, соблюдать правила на уроках и не скрывать плохое самочувствие от взрослых.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плохо, нужно спокойно и точно сказать, что болит, когда начались симптомы и что произошло. Такие сведения помогают взрослым быстрее принять правильное решение.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по основам медицинской помощи нужны не только для себя. Они позволяют поддержать одноклассника, помочь другу дождаться взрослых и не растеряться в опасной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сохраняют привычки и правильные действия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медицинских знаний учат заботиться о себе каждый день и не теряться в опасной ситуации. Если соблюдать режим, гигиену и правила безопасности, а при необходимости вовремя звать взрослых, здоровье сохраняется лучше.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2026-05-20T22:36:21Z</dcterms:created>
  <dcterms:modified xsi:type="dcterms:W3CDTF">2026-05-20T22:36:21Z</dcterms:modified>
</cp:coreProperties>
</file>