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слог в русском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устная речь и почему это важно для письма.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услышать слово, а буквы — записать его. Но между звучанием и написанием часто есть различия. Понимание слогов и ударения помогает читать, переносить слова и избегать ошибок.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звуки и слоги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 — это то, что мы слышим и произносим. В русском языке звуки делятся на гласные и согласные, и каждый тип имеет свои особенности.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только голосом и образуют слог. Согласные возникают с участием шума, могут быть твёрдыми или мягкими, звонкими или глухими.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изучает фонетика — раздел науки о языке. Она помогает понять, как слово звучит и почему оно произносится именно так.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воздушной струи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звука воздух идёт из лёгких через гортань, рот и нос. Его движение создаёт основу звучания речи и делает каждый звук различимым.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губы и зубы изменяют направление воздушной струи. Голосовые связки участвуют в образовании звонких звуков, а положение органов речи определяет качество звука.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звук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образуют основу слога, а согласные уточняют звучание слова.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русского языка, фонетика; общеязыковая норма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Согласных в русском языке значительно больше, поэтому именно они создают основное разнообразие звучания слов.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звуки русского языка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фонетики русского языка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группа звука, его признаки и пример употребления.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звуков позволяют точно различать слова и правильно их произносить.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звуков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количество слогов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том, что слог строится вокруг гласного звука.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которая произносится одним выдохом или одним толчком воздуха. Поэтому слово делится на такие части, сколько в нём гласных звуков.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как часть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звуком слога всегда является гласный. Согласные лишь присоединяются к нему, но сами по себе слог не образуют, если рядом нет гласного.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состоять из одного слога или из нескольких. Например, в словах дом, мама и ученик разное количество слогов, но принцип остаётся одинаковым.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гласный звук: ма, ро, не. Такие слоги звучат легко и часто встречаются в русском языке, особенно в простых словах.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согласный: лес, дом, торт. Он завершает звучание более резко и помогает точнее делить слово на части.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слоги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делает один слог более сильным и отчётливым, чем остальные.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фонетика и орфоэпия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слове есть один ударный слог, а остальные произносятся слабее и чаще требуют проверки при письме.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и безударные гласные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— это выделение в слове одного слога силой голоса и большей длительностью звучания; именно он слышится ярче остальных и помогает правильно произносить слово.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ударение подвижное: в разных словах и формах оно может падать на разные слоги, например: го́род, дорога́, молоко́, поэтому его нужно запоминать отдельно.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поставленное ударение делает речь неточной и иногда мешает пониманию. Поэтому оно важно не только для чтения, но и для орфоэпии — правильного произношения слов.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ударение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фонетика и графика, школьные примеры.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слова, в которых количество букв и звуков различается из-за особенностей русской графики и произношения.
</a:t>
            </a:r>
            <a:endParaRPr lang="en-US" sz="1263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могут обозначать два звука или смягчать согласный, а ь и ъ звуков не обозначают.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буквы и звуки в словах не совпадают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е, ё, ю, я дают разные звуки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и та же буква может читаться по-разному в зависимости от положения в слове.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звука, но показывает, что предшествующий согласный произносится мягко: конь, день, соль, письмо. Он помогает точнее передать звучание слова и его смысл.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можно сравнить твёрдый и мягкий согласные: л — ль, н — нь, т — ть, д — дь. Такое различие особенно важно при чтении, письме и фонетическом разборе.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мягкость согласных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Звонкость и глухость слышны в произношении: звонкие согласные произносятся с голосом, а глухие — без него.
</a:t>
            </a:r>
            <a:endParaRPr lang="en-US" sz="129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фонетика. Учебные примеры, без статистических данных.
</a:t>
            </a:r>
            <a:endParaRPr lang="en-US" sz="968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особенно важно проверять в конце слова: там звонкие часто оглушаются и могут звучать как глухие.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и звонкие согласные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слова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звучания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передаёт не написание, а звучание слова. Она заключается в квадратные скобки и помогает увидеть, как слово произносится на самом деле.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транскрипции видно ударение, мягкость согласных и особенности произношения гласных. Поэтому она особенно полезна при фонетическом разборе и работе над ошибками.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буквы и звуки, ученик легче понимает, почему слово пишется не так, как слышится. Это помогает внимательнее читать и точнее говорить.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фонетического разбора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ни один важный признак звукового строения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нужно быть особенно внимательным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семья буква ь не даёт звука, однако показывает мягкость согласного и помогает правильно передать звучание. Если читать слово невнимательно, легко перепутать буквы и звуки, поэтому полезно проговаривать его по слогам.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Семья: мягкость слышна, но не пишется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и подъезд: особые буквы в работе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ёжик и подъезд буквы ё, ь и ъ заставляют быть внимательнее к произношению. Они не просто украшают запись, а меняют количество звуков, поэтому слово нужно читать и разбирать очень точно.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и маяк: расхождение слышимого и написанного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счастье и маяк показывают, что в русском языке буквы и звуки не всегда совпадают. Сочетания согласных и буквы я, е могут усложнять чтение, поэтому здесь особенно полезна транскрипция.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 по теме «Фонетика».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основные понятия темы и их признаки.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читать и писать, нужно различать звук, слог, ударение и буквы, которые могут обозначать разные звуковые значения.
</a:t>
            </a:r>
            <a:endParaRPr lang="en-US" sz="1245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теме «Звук и слог»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звуках и слогах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звучат в устной речи, а буквы лишь передают их на письме. Если помнить о слоге, ударении и мягкости согласных, читать, писать и разбирать слова становится заметно легче.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2026-05-22T07:03:42Z</dcterms:created>
  <dcterms:modified xsi:type="dcterms:W3CDTF">2026-05-22T07:03:42Z</dcterms:modified>
</cp:coreProperties>
</file>