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океан: главный океан между континентами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 площади океан Земли, который соединяет материки и климатические пояса.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Атлантический океан изучают на уроках географии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связала историю открытий, торговые пути и современные коммуникации. Она помогает понять, как океан влияет на климат, хозяйство и жизнь людей на разных материках.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Атлантического океана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лежит между Америкой на западе и Европой с Африкой на востоке, поэтому он стал естественным водным мостом между Старым и Новым Светом.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материками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8130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океан проходит экватор, поэтому его воды находятся и в северном, и в южном полушариях. Из-за этого природные условия здесь заметно меняются от полюса к полюсу.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28130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по широте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96575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Атлантика соединяется с Северным Ледовитым океаном, а на юге — с Южным океаном. Это делает её частью единой мировой океанической системы.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96575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океанами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в цифрах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данные: площадь около 106,5 млн км², средняя глубина 3646 м, максимальная глубина 8376 м, протяжённость почти 16 000 км.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огромен не только по площади: он очень вытянут с севера на юг, а глубины в отдельных районах достигают более восьми километров.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показывают, что Атлантика сочетает огромную протяжённость, значительную среднюю глубину и очень глубокие впадины.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Атлантики и крупные моря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Изрезанная береговая линия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океана сильно расчленены, особенно в Европе. Бухты, заливы и полуострова образуют множество удобных естественных гаваней для стоянки судов.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города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бухты стали основой для роста крупных портов и торговых городов. Именно береговая форма во многом определила хозяйственное значение Атлантики.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залив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крупный залив связан с Атлантическим океаном и имеет большое значение для перевозок, добычи ресурсов и работы портов в прибрежных странах.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моря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Атлантике относят Средиземное, Северное, Балтийское и Карибское моря. Они отличаются размерами, температурой воды и условиями для судоходства и рыболовства.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86695"/>
            <a:ext cx="321900" cy="2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159" y="1968812"/>
            <a:ext cx="241425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59" y="1968812"/>
            <a:ext cx="321900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9747" y="3584995"/>
            <a:ext cx="321900" cy="286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2584" y="3567112"/>
            <a:ext cx="321900" cy="321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Атлантического океана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материков расположены шельфы — относительно мелководные участки дна. Здесь сосредоточены удобные районы для рыболовства, портов и добычи полезных ресурсов.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котловины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хребтами и окраинами материков лежат обширные котловины. Их большие глубины создают разные условия для жизни морских организмов и подводных исследований.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хребты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форма рельефа — Срединно-Атлантический хребет. Он протягивается почти через весь океан и показывает, что дно Атлантики постоянно изменяется.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жёлоба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районах есть глубоководные впадины и жёлоба, где глубина превышает 8 километров. Это одни из самых труднодоступных участков океана.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плитами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Хребет связан с движением литосферных плит и подводным вулканизмом. Именно поэтому в Атлантике встречаются участки молодого океанического дна.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океанские течения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природные причины движения вод Атлантического океана.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течения Атлантического океана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о направлении и температуре основных течений Атлантического океана.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несут тепло к северу, а холодные охлаждают прибрежные районы и влияют на туманы, льды и условия для рыболовства.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тёплых и холодных течений делает климат берегов Атлантики очень разным даже на близких широтах.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Атлантики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73175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части океана вода близка к нулю, часто встречаются льды, туманы и сильные ветры. Навигация здесь требует особой осторожности.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3175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широты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24700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прибрежных территорий зависит от широты, течений и ветров. Поэтому одни берега Атлантики тёплые и влажные, а другие — прохладные и сухие.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24700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у берегов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0858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районах температура воды высокая, а над океаном могут возникать тропические циклоны и ураганы. Это самые опасные погодные явления.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0858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пояс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57017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нередко проходят штормы и циклоны. Погоду у берегов заметно меняют тёплые и холодные течения, а также направление западных ветров.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57017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 и заливы Атлантики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сведения о морях и заливах Атлантического океана.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отличаются наиболее известные части Атлантического океана.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различаются по положению и природным условиям, но все играют важную роль для судоходства и 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Атлантического океана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 дельфины проходят через Атлантику большие расстояния, следуя за кормом и более тёплыми водами. В прибрежных районах их можно увидеть чаще, особенно там, где много рыбы и спокойнее море.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мигранты океана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океана очень много планктона, и именно он поддерживает богатую пищевую цепь. Здесь сосредоточены крупные районы рыболовства, где встречаются треска, сардина и другие промысловые виды.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 холодных водах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части Атлантики живут морские черепахи, акулы и множество ярких рифовых организмов. Коралловые сообщества особенно чувствительны к загрязнению и потеплению воды, поэтому их состояние важно для всей морской природы.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моря и рифы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2" y="2064050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172" y="3616275"/>
            <a:ext cx="321900" cy="321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6259" y="2081933"/>
            <a:ext cx="321900" cy="286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6259" y="3616275"/>
            <a:ext cx="321900" cy="321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0250" y="2249850"/>
            <a:ext cx="523500" cy="52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острова и архипелаги Атлантики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9" name="Text 2"/>
          <p:cNvSpPr txBox="1"/>
          <p:nvPr/>
        </p:nvSpPr>
        <p:spPr>
          <a:xfrm>
            <a:off x="473175" y="2725689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Исландия, Азорские и Канарские острова сформировались под влиянием вулканизма. Такие острова отличаются необычным рельефом, горячими источниками и ярко выраженными природными контрастами.
</a:t>
            </a:r>
            <a:endParaRPr lang="en-US" sz="732" dirty="0"/>
          </a:p>
        </p:txBody>
      </p:sp>
      <p:sp>
        <p:nvSpPr>
          <p:cNvPr id="20" name="Text 3"/>
          <p:cNvSpPr txBox="1"/>
          <p:nvPr/>
        </p:nvSpPr>
        <p:spPr>
          <a:xfrm>
            <a:off x="473175" y="2425176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endParaRPr lang="en-US" sz="1100" dirty="0"/>
          </a:p>
        </p:txBody>
      </p:sp>
      <p:sp>
        <p:nvSpPr>
          <p:cNvPr id="21" name="Text 4"/>
          <p:cNvSpPr txBox="1"/>
          <p:nvPr/>
        </p:nvSpPr>
        <p:spPr>
          <a:xfrm>
            <a:off x="473175" y="4277914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Атлантики служат удобными остановками для судов на длинных морских путях. Они помогают пополнять запасы, ориентироваться в океане и строить безопасные маршруты между материками.
</a:t>
            </a:r>
            <a:endParaRPr lang="en-US" sz="759" dirty="0"/>
          </a:p>
        </p:txBody>
      </p:sp>
      <p:sp>
        <p:nvSpPr>
          <p:cNvPr id="22" name="Text 5"/>
          <p:cNvSpPr txBox="1"/>
          <p:nvPr/>
        </p:nvSpPr>
        <p:spPr>
          <a:xfrm>
            <a:off x="473175" y="3977401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маршрутов
</a:t>
            </a:r>
            <a:endParaRPr lang="en-US" sz="1100" dirty="0"/>
          </a:p>
        </p:txBody>
      </p:sp>
      <p:sp>
        <p:nvSpPr>
          <p:cNvPr id="23" name="Text 6"/>
          <p:cNvSpPr txBox="1"/>
          <p:nvPr/>
        </p:nvSpPr>
        <p:spPr>
          <a:xfrm>
            <a:off x="3406263" y="2725689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Бермуды, Канарские острова и другие архипелаги известны мягким климатом и красивыми побережьями. Поэтому они привлекают путешественников, а местная экономика часто связана с туризмом.
</a:t>
            </a:r>
            <a:endParaRPr lang="en-US" sz="732" dirty="0"/>
          </a:p>
        </p:txBody>
      </p:sp>
      <p:sp>
        <p:nvSpPr>
          <p:cNvPr id="24" name="Text 7"/>
          <p:cNvSpPr txBox="1"/>
          <p:nvPr/>
        </p:nvSpPr>
        <p:spPr>
          <a:xfrm>
            <a:off x="3406263" y="2425176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endParaRPr lang="en-US" sz="1100" dirty="0"/>
          </a:p>
        </p:txBody>
      </p:sp>
      <p:sp>
        <p:nvSpPr>
          <p:cNvPr id="25" name="Text 8"/>
          <p:cNvSpPr txBox="1"/>
          <p:nvPr/>
        </p:nvSpPr>
        <p:spPr>
          <a:xfrm>
            <a:off x="3406263" y="4277914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островах сохранились редкие виды растений и животных, которых нет на материках. Изоляция помогла им развиться по-особому, но сделала их уязвимыми к вмешательству человека.
</a:t>
            </a:r>
            <a:endParaRPr lang="en-US" sz="781" dirty="0"/>
          </a:p>
        </p:txBody>
      </p:sp>
      <p:sp>
        <p:nvSpPr>
          <p:cNvPr id="26" name="Text 9"/>
          <p:cNvSpPr txBox="1"/>
          <p:nvPr/>
        </p:nvSpPr>
        <p:spPr>
          <a:xfrm>
            <a:off x="3406263" y="3977401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
</a:t>
            </a:r>
            <a:endParaRPr lang="en-US" sz="1100" dirty="0"/>
          </a:p>
        </p:txBody>
      </p:sp>
      <p:sp>
        <p:nvSpPr>
          <p:cNvPr id="27" name="Text 10"/>
          <p:cNvSpPr txBox="1"/>
          <p:nvPr/>
        </p:nvSpPr>
        <p:spPr>
          <a:xfrm>
            <a:off x="6339350" y="3534154"/>
            <a:ext cx="2355600" cy="8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Гренландия, Британские острова и Антильский архипелаг показывают, как острова соединяют огромные пространства океана. Они влияют на торговлю, расселение людей и освоение прибрежных территорий.
</a:t>
            </a:r>
            <a:endParaRPr lang="en-US" sz="1000" dirty="0"/>
          </a:p>
        </p:txBody>
      </p:sp>
      <p:sp>
        <p:nvSpPr>
          <p:cNvPr id="28" name="Text 11"/>
          <p:cNvSpPr txBox="1"/>
          <p:nvPr/>
        </p:nvSpPr>
        <p:spPr>
          <a:xfrm>
            <a:off x="6339350" y="2893677"/>
            <a:ext cx="23556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грузов на атлантических маршрутах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«Атлантический океан»; качественная оценка по видам грузов, 2025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линии соединяют крупнейшие порты двух берегов океана и ускоряют доставку товаров. Нефть, автомобили и промышленная продукция также составляют важную часть перевозок.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поток приходится на контейнеры и энергоносители, а значит, Атлантика остаётся ключевым морским коридором между тремя континентами.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Атлантики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районы Атлантики особенно продуктивны там, где смешиваются тёплые и холодные течения. Здесь много планктона, а значит, достаточно пищи для рыбы и морских птиц.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богатства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Атлантики подходят для развития ветровой и волновой энергетики. Эти источники помогают получать электричество без сжигания топлива и уменьшают нагрузку на природу.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волн и ветра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морской воды получают соль, которая используется в быту и промышленности. Такой промысел возможен в районах с тёплым климатом, где испарение воды идёт особенно активно.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соль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Северного моря, у берегов Западной Африки и в Мексиканском заливе добывают нефть и природный газ. Эти ресурсы имеют большое значение для энергетики и транспорта.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00" y="270546"/>
            <a:ext cx="4125900" cy="15190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43161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 природные явления в Атлантике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Атлантики часто бывают штормы и густые туманы. Из-за плохой видимости и резкой смены погоды кораблям сложнее удерживать курс и соблюдать безопасность.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туманы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части океана возникают мощные ураганы, которые приносят сильный ветер, ливни и высокие волны. Они особенно опасны для островов и прибрежных городов.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Канады и в северных морях дрейфующий лёд и айсберги создают угрозу судоходству. Опасность возрастает весной, когда ледяные массы начинают активно перемещаться.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течения могут уносить суда с маршрута и мешать малым кораблям. Поэтому моряки внимательно следят за картами, прогнозами погоды и сообщениями навигационных служб.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течения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339350" y="3273250"/>
            <a:ext cx="2355600" cy="11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спутники и метеослужбы заранее отслеживают штормы, льды и опасные волны. Это помогает уменьшать число аварий и вовремя менять маршрут судов.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6339350" y="2890350"/>
            <a:ext cx="2355600" cy="3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предупреждение
</a:t>
            </a:r>
            <a:endParaRPr lang="en-US" sz="13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действия человека меняют Атлантику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хозяйственная деятельность влияет на состояние океана и какие меры помогают его защищать.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Атлантический океан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Колумб, Магеллан и Кук проходили через Атлантику во время своих плаваний. Их маршруты помогли людям лучше понять размеры океана и связь между материками.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 помогают изучать дно, хребты и жёлоба, куда человеку трудно добраться. Они уточняют знания о рельефе океана и его геологической истории.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исследования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и научные суда собирают сведения о течениях, солёности и глубине воды. Эти наблюдения важны для прогноза погоды, морских перевозок и изучения климата.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море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спутники следят за температурой поверхности, облачностью, штормами и движением вод. Такие данные позволяют быстрее замечать опасные явления и строить точные карты океана.
</a:t>
            </a:r>
            <a:endParaRPr lang="en-US" sz="784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400848"/>
            <a:ext cx="3989100" cy="1636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 Атлантики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сведения о крупнейших атлантических портах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порты разных частей Атлантики связаны с мировой торговлей и перевозками.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расположены у главных морских направлений между материками, поэтому именно они обеспечивают основную часть международных перевозок.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2001002"/>
            <a:ext cx="321900" cy="25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922" y="1986695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59" y="1986695"/>
            <a:ext cx="321900" cy="28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9747" y="3599302"/>
            <a:ext cx="321900" cy="257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2584" y="3599302"/>
            <a:ext cx="321900" cy="2575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в жизни людей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Влияет на климат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воды Атлантики меняют погоду на побережьях Европы, Африки и Америки. От океана зависят туманы, штормы, осадки и мягкость климата.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материки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проходят важные морские маршруты, связывающие крупные порты разных континентов. По этим путям перевозят товары, сырьё и технику.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 людей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рыбу и другие морепродукты, которые важны для питания населения многих стран. Рыболовство особенно развито там, где воды богаты планктоном.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города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города зависят от океана через туризм, транспорт и работу портов. Поэтому состояние воды и берега напрямую влияет на занятость и жизнь людей.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связь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дну океана проложены подводные кабели, через которые идёт большая часть международного интернет-трафика. Без них связь между странами была бы намного медленнее.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Атлантика, которая соединяет мир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соединяет материки, влияет на климат, кормит людей и поддерживает торговлю. Его богатства велики, но будущему океана нужны бережное отношение и защита от загрязнения.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2026-06-02T15:31:00Z</dcterms:created>
  <dcterms:modified xsi:type="dcterms:W3CDTF">2026-06-02T15:31:00Z</dcterms:modified>
</cp:coreProperties>
</file>