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структура популяции: обзор ключевых понятий и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распределения особей по возрасту, полу и пространству для понимания популяций.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структуры популяций в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 в среде обитания. Развитие экологической структуры как науки связано с именами Шмальгаузена и Северцова, что важно для понимания биоценозов и предупреждения кризисов.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отражает распределение особей по возрастным группам, влияя на их репродукцию и выживаемость.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определяет соотношение самцов и самок, что влияет на развитие популяции и её генетическое разнообразие.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показывает, как особи размещаются в среде, будь то равномерно или группами.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этологическая структуры отражают иерархии, роли и поведенческие особенности в пределах популяции.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экологической структуры популяции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возрастных пирамид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пирамида показывает пропорции ювенильных, взрослых и пожилых особей, отражая динамику роста популяции.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возрастной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указывает на быстрый рост, равномерное — на стабильность, а суженное основание — на сокращение численности.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структуры и их графическое представление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возрастных структур разных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процентное распределение возрастных групп у пескаря и слонов, иллюстрируя особенности размножения и жизненного цикла.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размножающиеся виды имеют больше молодых, в то время как долгоживущие — взрослых особей.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экологии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состава в популяциях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млекопитающих доминирует равное соотношение полов, обеспечивающее эффективное воспроизводство.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насекомых наблюдается преобладание самок, что связано с особенностями их размножения и биологии.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половом составе влияют на генетическое разнообразие и могут усложнять выживание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половой структуры: суслики засолённых степей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засушливые периоды доля самцов увеличивается, снижая общее потомство и влияя на популяционную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самцов сопровождается сокращением репродуктивного потенциала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мониторинга 2000–2020 гг.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молодых особей способствует быстрой регенерации численности после резких падений.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пожилых ограничивает репродуктивный потенциал и замедляет рост популяции.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сочетание возрастных групп обеспечивает устойчивость и адаптивность вида.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возрастной структуры на воспроизводство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изменение структуры популяции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факторы: колебания рождаемости и смертности формируют динамику возраста и пола.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воздействия: миграции и природные катастрофы резко изменяют структуру и численность.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стресс и изменяют баланс возрастно-полового состава.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массовое вымирание леммингов связано с климатическими нарушениями и изменением структуры.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половой структуры и её влияние на воспроизводство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 тесно связано с размножением и зависит от видовых биологических особенностей.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сторону одного пола обусловлены сезонными и экологическими факторами, влияя на численность.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в половой структуре могут привести к снижению популяции или её исчезновению.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размещение у территориальных птиц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часто занимают строго определённые территории вдоль берега, распределяясь равномерно, чтобы минимизировать конкуренцию за корм и позиции для гнездования. Это обеспечивает стабильность популяции и снижает конфликты между особями.
</a:t>
            </a:r>
            <a:endParaRPr lang="en-US" sz="82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Кластерное размещение муравейников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свои гнёзда группами, которые образуют крупные колонии. Такое совместное размещение помогает эффективно защищать общую территорию и обеспечивает быстрое распространение ресурсов внутри колонии.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растений на поле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Одуванчики на луговом поле распределены неравномерно из-за неоднородности микрогидрологических условий и наличия пространства для прорастания. Выглядит, как случайные скопления растений без явной системы.
</a:t>
            </a:r>
            <a:endParaRPr lang="en-US" sz="838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пространственного размещения особей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социальное ранжирование в популяциях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Доминанты — это ведущие особи с высшим статусом, которые контролируют доступ к ресурсам и размножение, например, альфа-пара в волчьей стае.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Субдоминанты занимают промежуточное положение, они уважительно относятся к доминантам, имеют ограниченный доступ к ресурсам и выполняют значимые социальные функции.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Рядовые особи включают молодых, старых и периферийных членов популяции, их роль — поддержание социальной структуры и гибкая адаптация к изменениям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возрастных групп помогает адаптироваться к внешним воздействиям, обеспечивая непрерывное воспроизводство при потерях в одной категории.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баланс способствует поддержанию генетического разнообразия и максимальной репродуктивной способности популяции.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особей снижает конкуренцию и увеличивает шансы выживания при эпидемиях или катастрофах.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молодых особей приводит к затяжному восстановлению, как показано на примере популяции сусликов после демографического спада.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структуры популяции на устойчивость к стрессам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жизнеспособных особей разных возрастов ускоряет восстановительный процесс и способствует стабилизации численности.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Подконтрольные перемещения помогают популяции быстро занять свободные территории и одновременно сохранить генетическое разнообразие.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у морских птиц Аляски после нефтяной аварии 1989 года обусловили неодинаковую скорость демографического восстановления.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 и восстановление после катастроф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сложной структуры популяций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даёт основу для возникновения адаптаций к изменчивым условиям среды и борьбе с патогенами.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возрастной спектр обеспечивает постоянный приток разного опыта и жизненного потенциала в популяцию.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уменьшает внутривидовую конкуренцию и поддерживает устойчивость к экологическим изменениям.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колорадского жука видно, как сложная структура облегчает эволюционный ответ на воздействия инсектицидов.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вылов осетровых и последствия для возрастной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отлов взрослых половозрелых осетровых приводит к сокращению численности и нарушению нормального воспроизводства. Популяции испытывают долгосрочные трудности с восстановлением из-за утраты ключевых репродуктивных особей.
</a:t>
            </a:r>
            <a:endParaRPr lang="en-US" sz="852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его влияние на половой состав слонов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браконьерства исчезновение молодых самок резко меняет половой баланс и нарушает репродуктивный потенциал слонов. Это ведёт к снижению общих численностей и ухудшению генетического фонда популяции.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структуру популяций: примеры и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экологической структуры популяций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Кольцевание и мечение животных позволяют отслеживать индивидуальные перемещения, возраст и пол, выявляя динамику популяции.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обеспечивают сбор данных о поведении и численности животных без прямого вмешательства исследователей.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пробных площадей и картографирование используются для растительных сообществ, помогает оценить пространственное распределение и плотность.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рождаемости и смертности регулируют численность и соотношение возрастных групп в популяциях.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влияют на пространственное размещение и генетическую составляющую особей.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отражает адаптацию популяции к новым вызовам среды и изменяющимся условиям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Усиленная миграция белых медведей в Арктике в 2022 году продемонстрировала сдвиги в структуре стай, связанные с потеплением климата.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динамика структуры популяций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и восстановление структуры популяций: пути продвижения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местообитаний обеспечивает необходимую среду для разнообразия возрастов и полов внутри популяций.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трофейной охоты помогает сохранить репродуктивно значимые особи, повышая общий потенциал воспроизводства.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Реабилитационные программы с искусственным пополнением способствуют восстановлению баланса и численности, как показал опыт Приокско-Террасного заповедника.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популяций — ключ к сохранению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структура популяций обеспечивает их адаптивность и выживаемость, влияя на стабильность экосистем. Поддержание баланса возрастных, половых и социальных компонентов — основа устойчивого развития природы.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2026-05-10T07:32:40Z</dcterms:created>
  <dcterms:modified xsi:type="dcterms:W3CDTF">2026-05-10T07:32:40Z</dcterms:modified>
</cp:coreProperties>
</file>