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350" y="1149283"/>
            <a:ext cx="57009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вопросы как ключ к эффективному изучению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4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вопросительной речью расширяет коммуникационные и мыслительные навыки учащихся.
</a:t>
            </a:r>
            <a:endParaRPr lang="en-US" sz="3643" dirty="0"/>
          </a:p>
        </p:txBody>
      </p:sp>
      <p:sp>
        <p:nvSpPr>
          <p:cNvPr id="4" name="Text 1"/>
          <p:cNvSpPr txBox="1"/>
          <p:nvPr/>
        </p:nvSpPr>
        <p:spPr>
          <a:xfrm>
            <a:off x="463348" y="261250"/>
            <a:ext cx="54864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формы эволюционировали вместе с британской традицией обучения через дискуссии, начиная с XVIII века. Эта практика глубоко повлияла на современные методики преподавания и коммуникацию на английском языке.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вопросительных стратегий в английском языке
</a:t>
            </a:r>
            <a:endParaRPr lang="en-US" sz="235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различных типов способствуют активному развитию языковой компетенции через практические упражнения и диалоговое взаимодействие.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внимательно слушать собеседника и отвечать на его вопросы укрепляет коммуникативные навыки и способствует пониманию контекста.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вопросов стимулирует запоминание новых слов и грамматических структур, обеспечивая динамичное усвоение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вопросов в изучении английского языка
</a:t>
            </a:r>
            <a:endParaRPr lang="en-US" sz="28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— исследователь, задававший фундаментальные вопросы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Дарвина основывалась на непрерывном вопрошании механизмов эволюции. Его исследования стали точкой отсчёта для биологических наук, вдохновляя ученых на поиск ответов через вопросы.
</a:t>
            </a:r>
            <a:endParaRPr lang="en-US" sz="107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Сэр Айзек Ньютон — вопросами раскрывал тайны физики
</a:t>
            </a:r>
            <a:pPr algn="ctr" indent="0" marL="0">
              <a:lnSpc>
                <a:spcPct val="100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задавал ключевые вопросы о силах природы и движении тел, что привело к открытию законов классической механики и изменило научное мировоззрение.
</a:t>
            </a:r>
            <a:endParaRPr lang="en-US" sz="1245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Шекспир — литературный мастер вопросов и загадок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Шекспира герои часто используют вопросы для раскрытия мотиваций и конфликтов, что углубляет психологизм и драматизм сюжетов.
</a:t>
            </a:r>
            <a:endParaRPr lang="en-US" sz="125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фигуры английской культуры, известные своими вопросами
</a:t>
            </a:r>
            <a:endParaRPr lang="en-US" sz="21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Yes/No Questions требуют краткого ответа и подтверждают или опровергают информацию в разговоре.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вопросов в английском языке
</a:t>
            </a:r>
            <a:endParaRPr lang="en-US" sz="245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Tag Questions добавляются в конце утверждений для проверки информации и поддержания диалога.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Choice Questions предлагают выбор между вариантами, стимулируя участие собеседника в принятии решения.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Wh-Questions начинаются с вопросительных слов и предназначены для выяснения конкретных сведений о событии или лице.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показаться некомпетентным или некультурным удерживает многих от задавания вопросов в классе.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препятствующие активному вопрошанию на уроках английского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Лингвистический барьер и страх сделать грамматическую ошибку снижают уверенность учеников при формулировании вопросов.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Распространённый стереотип воспринимать вопросы как признак незнания препятствует живому и активному участию в учебном процессе.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Любознательность стимулирует мотивацию изучать язык, повышая интерес к новым словам и структурам.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Психолингвистические основы развития любознательности при изучении языка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вопросов активирует нейронные механизмы, ответственные за удержание и обработку информации в мозге.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 активацию обоих полушарий мозга при вовлечении в любознательные языковые задачи, что способствует глубокому усвоению.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800829"/>
            <a:ext cx="4151400" cy="14457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мониторинга показывают, как регулярная практика постановки вопросов влияет на успеваемость и коммуникативные способности учащихся.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активная постановка вопросов положительно влияет на академическую успеваемость и коммуникацию.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навыков учащихся, практикующих и не практикующих вопросы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школьной успеваемости по Москве, 2023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«Как формируются новые слова?»
</a:t>
            </a:r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открыл путь к теории словообразования и усовершенствованию методик преподавания лингвистики. Примером служит анализ старинных английских учебников XIX века, в которых подробно изучались стратегии создания новых слов.
</a:t>
            </a:r>
            <a:endParaRPr lang="en-US" sz="1519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 научных кругах о методах обучения языкам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влияния вопросов на процесс познания способствовало трансформации методов обучения, внедрению вопросов в учебные программы и развитию активной коммуникативной педагогики.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вопросы, повлиявшие на лингвистику и образование
</a:t>
            </a:r>
            <a:endParaRPr lang="en-US" sz="2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построения правильного вопроса на английском языке
</a:t>
            </a:r>
            <a:endParaRPr lang="en-US" sz="2104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порядок слов включает вспомогательный глагол, подлежащее и основной глагол, что обеспечивает понятность вопроса.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вопроса зависит от коммуникативной ситуации, цели беседы и контекста разговора.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глаголы do/does/did помогают формировать простые вопросы в настоящем и прошедшем времени.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глаголы can, could, will, would расширяют возможности выражения просьб, предложений и гипотетических ситуаций.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исследовательского вопроса задаёт направление учебной работы, стимулируя глубокий анализ и систематизацию знаний по выбранной теме на английском языке.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формирует основу для проведения экспериментов, написания эссе и дебатов, позволяя учащимся развивать критическое мышление и аргументацию.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актуальных вопросов: 'What makes English the global language?' и 'How does slang influence modern youth communication?', которые способствуют углублённому изучению языка.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Исследовательский вопрос как старт учебного проекта
</a:t>
            </a:r>
            <a:endParaRPr lang="en-US" sz="23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сгладить коммуникационные ситуации, смягчая просьбы и создавая благоприятный тон общения.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вопросов в повседневной англоязычной коммуникации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вопросы служат для уточнения информации и демонстрации уважения, например, обороты 'Could you tell me…' и 'Would you mind if...'.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вопросы применяются для предотвращения недопониманий, обеспечивая прозрачность и эффективность взаимодействия между собеседниками.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заданий с вопросами отражает повышенное внимание к коммуникативным навыкам в российских образовательных стандартах последних лет.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умение формулировать вопросы стало ключевым компонентом экзаменационной подготовки и развития языковой компетенции.
</a:t>
            </a:r>
            <a:endParaRPr lang="en-US" sz="1567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развития ЕГЭ по английскому языку, Министерство образования РФ,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популярности вопросов в тестах и экзаменах по английскому языку (1990-2023)
</a:t>
            </a:r>
            <a:endParaRPr lang="en-US" sz="210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Некорректный порядок слов — распространённая ошибка, когда учащиеся ставят подлежащее впереди вспомогательного глагола, что нарушает структуру вопроса.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школьников при формулировке англоязычных вопросов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вспомогательных глаголов do/does/did приводит к неправильной форме вопроса, снижая его грамматическую правильность и понятность.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словообразовании, например, замена вопросительных слов или неправильное употребление местоимений, искажает смысл и усложняет понимание фразы.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ассистенты повышают требования к точности в вопросах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Siri и Alexa требуют от пользователей чётко сформулированных вопросов на английском, без грамматических ошибок для правильной обработки запроса. Это стимулирует изучающих язык улучшать навыки вопросительной речи.
</a:t>
            </a:r>
            <a:endParaRPr lang="en-US" sz="1134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приложения формируют новые стратегии постановки вопросов
</a:t>
            </a:r>
            <a:pPr algn="ctr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Приложения, такие как Duolingo, предлагают интерактивные упражнения на построение вопросов, что способствует развитию у пользователей умения конструктивно задавать вопросы в повседневном общении.
</a:t>
            </a:r>
            <a:endParaRPr lang="en-US" sz="1134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современных технологий на формулировку вопросов по-английски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ролевых играх, таких как интервью или дебаты, помогает закрепить правильное использование различных типов вопросов в живой коммуникации.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личного дневника вопросов способствует осознанному анализу языковых ошибок и помогает отслеживать прогресс в формулировке новых вопросов.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Просмотр и разбор видеоинтервью с носителями языка развивают восприятие естественной речи и подсказывают эффективные способы постановки вопросов.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развития навыка постановки англоязычных вопросов
</a:t>
            </a:r>
            <a:endParaRPr lang="en-US" sz="21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предпочитают косвенные и более дипломатичные формы вопросов, что подчёркивает вежливость и учтивость в коммуникации.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различия в постановке вопросов на английском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американском варианте английского часто используются открытые и прямые вопросы, отражающие культурную ценность прозрачности и прямоты общения.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англоговорящих азиатских странах нередко избегают прямых вопросов, чтобы сохранить гармонию и уважение, что отражается в особенностях речевого этикета.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собственных исследовательских вопросов стимулирует автономность и глубокое погружение в изучаемый материал.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Перспективы: самостоятельное освоение английского через вопросы
</a:t>
            </a:r>
            <a:endParaRPr lang="en-US" sz="2104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inquiry-based learning позволяет ученикам самостоятельно искать ответы, развивая критическое мышление и способность применять знания на практике.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методика способствует мотивации к постоянному обучению и расширяет профессиональные и личностные горизонты.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британских детективах, например у Шерлока Холмса, вопросы персонажей раскрывают сюжетные тайны и подталкивают развитие событий.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мотивах и прошлом героев создают интригу и углубляют понимание характеров и сюжетных поворотов.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вопросов в сценарии способно динамично управлять вниманием зрителя и стимулировать аналитическое восприятие.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литература и кино: вопросы как катализатор действия
</a:t>
            </a:r>
            <a:endParaRPr lang="en-US" sz="21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искусство вопрошания — ключ к совершенствованию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задавать вопросы на английском является фундаментальным инструментом для успешного общения и изучения языка, открывая новые горизонты в образовании и культурном взаимопонимании.
</a:t>
            </a:r>
            <a:endParaRPr lang="en-US" sz="31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2026-05-07T17:14:49Z</dcterms:created>
  <dcterms:modified xsi:type="dcterms:W3CDTF">2026-05-07T17:14:49Z</dcterms:modified>
</cp:coreProperties>
</file>