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война с Карфагеном: борьба за Сицилию и господство в море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года борьбы за Сицилию и власть на море.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два сильнейших государства столкнулись из-за Сицилии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III веку до н. э. Рим усилился в Италии, а Карфаген контролировал морские пути. Спор за Мессану на Сицилии сделал конфликт неизбежным: остров был слишком важен для зерна, портов и влияния в Средиземном море.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сражался в этой войне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выставлял гражданское войско и опирался на дисциплину пехоты. В бою ему помогали италийские союзники, которые давали людей, запасы и поддержку на суше.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ополчение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лучше действовал в сухопутных сражениях. Его войско было организованным и упорным, поэтому на острове римляне постепенно захватывали города и крепости.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Рима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превосходил противника в морском деле и долгое время контролировал западное Средиземноморье. Именно это сделало войну затяжной и особенно тяжелой для Рима.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Карфагена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был морской державой с опытными моряками и торговыми кораблями. Его сила держалась на море, где он умел быстро перевозить войска и защищать свои владения.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Карфагенский флот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Карфаген: сравнение сил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государства пришли к войне с разными преимуществами и разными слабостями.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был сильнее на суше, Карфаген — на море. Итог войны зависел от того, кто быстрее приспособится к условиям противника.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Первой Пунической войне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 за Мессану превратился в большую войну
</a:t>
            </a:r>
            <a:endParaRPr lang="en-US" sz="2552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развивались от местного конфликта к столкновению двух держав.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 — главный театр военных действий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лежала между Италией и Африкой, поэтому через нее проходили важные морские пути. Кто контролировал остров, тот легче держал связь со своими войсками и портами.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Сицилии означало контроль над морскими путями в западной части Средиземного моря. Поэтому борьба за остров быстро превратилась в спор о власти в регионе.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контроль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особенно ожесточенно сражались за Акрагант, Панорм и Лилибей. Эти города были важны как крепости, гавани и опорные пункты для дальнейших походов.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города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давала зерно и помогала снабжать армии продовольствием. Для древнего государства это было не менее важно, чем победа в одном отдельном сражении.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снабжение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создавал свой флот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 Первой Пунической войне; этапы отражают качественную динамику строительства флота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строил корабли по образцу захваченных судов и учился морскому делу прямо в ходе войны.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флота показывает, что Рим быстро приспосабливался. Победа стала возможной не сразу, а после упорного обучения и постоянного восстановления кораблей.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Корвус — римское оружие для морского боя
</a:t>
            </a:r>
            <a:endParaRPr lang="en-US" sz="297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Корвус был абордажным мостом с крюком, который помогал сцеплять корабли. Так римляне превращали морской бой в привычную для себя схватку пехоты на близкой дистанции.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работал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Корвус был тяжелым и делал корабли менее устойчивыми в бурю. Поэтому римляне добивались успеха, но платили за него риском и потерями в штормовую погоду.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 него отказались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устройство нейтрализовало опыт карфагенских моряков, которым было выгодно маневрировать. Когда корабли сближались, решающей становилась не ловкость на воде, а сила и порядок на палубе.
</a:t>
            </a:r>
            <a:endParaRPr lang="en-US" sz="1237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помог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римлян на море и на суше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260 г. до н. э. Рим одержал первую крупную морскую победу у Милах. Это стало важным доказательством, что римляне способны учиться и побеждать даже на море.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 Милах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подняли настроение в Риме и усилили доверие италийских союзников. Для древней войны это было очень важно: без помощи союзников долго воевать почти невозможно.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успехов стало ясно, что конфликт уже не ограничивается одной сушей. Рим начал действовать и как сухопутная, и как морская сила.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войны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Акраганта укрепило позиции Рима на Сицилии и показало, что римская армия умеет брать сильные города после упорной осады.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Акраганта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морские сражения войны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хронологии Первой Пунической войны; 1 — победа Рима, 0 — победа Карфагена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стали самыми известными эпизодами морской борьбы за Сицилию и близлежащие воды.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сторон чередовались, поэтому война на море не была быстрой. Каждая победа давала перевес только на 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римского флота у Дрепаны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морской схватке римляне потеряли много кораблей и не смогли навязать противнику удобный для себя бой. Опыт карфагенских моряков оказался решающим.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у гавани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был настолько тяжёлым, что Рим на время уменьшил активность на море. Это напомнило, насколько дорогой и рискованной была морская война для республики.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флот подошёл к Дрепане, рассчитывая добиться очередного успеха на море. Однако карфагеняне заранее подготовились к бою и действовали более слаженно.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249 г. до н. э.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 требовала новых флотов, денег и людей. Победа зависела не от одного удара, а от способности выдержать потери и продолжать борьбу.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хронология Первой Пунической войны; изложение по Полибию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столько растянулась борьба, истощившая силы обеих держав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86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года
</a:t>
            </a:r>
            <a:endParaRPr lang="en-US" sz="7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Гамилькар Барка и последняя борьба Карфагена на Сицилии
</a:t>
            </a:r>
            <a:endParaRPr lang="en-US" sz="215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Карфагенский полководец использовал рельеф местности как союзника: крепости на склонах было труднее брать штурмом. Римлянам приходилось окружать позиции, тянуть линии осады и вести долгую изнурительную борьбу.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крепость и осада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окончания войны имя Гамилькара оставалось известным в Риме и Карфагене. Он стал символом упорного сопротивления и военного опыта, а позже его семья сыграла большую роль в новой войне с Римом.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запомнили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Гамилькар Барка удерживал запад Сицилии, опираясь на укреплённые лагеря и удобные высоты. Его отряды не могли победить Рим в открытом столкновении, поэтому он делал ставку на внезапные вылазки и защиту узких проходов.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на краю острова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Рима и постоянное восстановление сил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событиям Первой Пунической войны, отражённым у Полибия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тяжёлых неудач Рим быстро собирал новые корабли и возвращался к войне. Это помогало удерживать давление на противника.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компенсировал потери быстрее, чем Карфаген, и именно упорство сделало его сильнее в долгой войне.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241 года до н. э.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договор 241 г. до н. э.; античная традиция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мира показали, как сильно война изменила положение двух держав. Рим получил остров, а Карфаген вынужден был признать поражение и заплатить.
</a:t>
            </a:r>
            <a:endParaRPr lang="en-US" sz="1377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стала первым крупным владением Рима вне Италии, а Карфаген сохранил силы лишь для будущего реванша.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победил Рим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мог снова и снова собирать войска из граждан и союзников. Потери не останавливали его надолго, потому что людской резерв был очень велик.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людские ресурсы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начинал войну как морская держава, но научился строить и использовать корабли прямо в ходе борьбы, перенимая опыт противника.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обучение морю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союзники поставляли солдат, продовольствие и материалы. Это помогало Риму вести войну долго, даже когда один поход заканчивался неудачей.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лучше действовали в строю, умели выдерживать тяжёлые кампании и постепенно переносили своё преимущество на море, где раньше были слабее.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сухопутная система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первая война изменила Средиземноморье
</a:t>
            </a:r>
            <a:endParaRPr lang="en-US" sz="284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победа Рима на Сицилии запустила новый этап соперничества в западном Средиземноморье.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Сухопутное государство быстро превратилось в морскую силу: римляне учились прямо в бою и перенимали удачные решения у противника.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свидетельства о раннем римском флоте; традиция, связанная с Первой Пунической войной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Рим начал массово строить корабли по образцу захваченных карфагенских судов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260 г. до н. э.
</a:t>
            </a:r>
            <a:endParaRPr lang="en-US" sz="6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первой войны с Карфагеном
</a:t>
            </a:r>
            <a:endParaRPr lang="en-US" sz="2508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показала, что Рим способен вести крупные боевые действия не только в Италии, но и на островах и в открытом море, далеко от привычных сухопутных дорог.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выход за море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 уничтожила Карфаген, а лишь изменила баланс сил. Оба государства сохранили амбиции, и именно поэтому новое столкновение стало почти неизбежным.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большого соперничества
</a:t>
            </a:r>
            <a:endParaRPr lang="en-US" sz="1285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осад, морских сражений и снабжения войск пригодился римлянам в следующих завоеваниях. Республика научилась действовать как сила, которой уже мало тесных границ Италии.
</a:t>
            </a:r>
            <a:endParaRPr lang="en-US" sz="1040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 будущих походов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войны с Карфагеном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получил Сицилию, укрепил флот и стал заметной морской державой. Карфаген потерял важный плацдарм, но сохранил силы для будущего реванша и новых войн.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2026-06-01T01:22:52Z</dcterms:created>
  <dcterms:modified xsi:type="dcterms:W3CDTF">2026-06-01T01:22:52Z</dcterms:modified>
</cp:coreProperties>
</file>