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нервной системы и их предупреждение: основные темы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регулирует движения, восприятие, эмоции и мышление — это ключ здоровья.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нервной системой: её роль и важность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состоит из центральной и периферической частей, контролирует все органы и тясно связана с эндокринной системой. Сегодня нервные расстройства у подростков растут из-за стресса, перегрузок и недосыпа. Определение факторов риска — первый шаг к профилактике.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— центр управления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головной и спинной мозг, отвечает за мышление, анализ, контроль движений и чувства. Она обрабатывает информацию и дает команды всему телу.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 — связь с внешним миром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нервов и ганглиев. Передает сигналы от органов чувств и мышц в мозг и обратно, обеспечивая быструю реакцию на окружающую среду.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частей для работы организма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 периферическая системы тесно сотрудничают, обеспечивая координацию движений и адаптацию к изменениям в окружающей среде.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нервной системы и их функции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Головные боли и мигрени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из наиболее распространенных симптомов, которые могут сопровождаться тошнотой и светобоязнью. Они возникают из-за стресса, усталости или нарушений сна.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Хроническая усталость и бессонница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Продолжающееся чувство усталости снижает концентрацию и память, затрудняет учебу. Бессонница нарушает восстановление нервной системы ночью.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состояния и депрессии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расстройства проявляются в тревоге, подавленном настроении и иногда приступах паники, требующих профессиональной помощи.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нарушения нервной системы у подростков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перегрузки и стресс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экзамены, конфликты и давление вызывают сильное напряжение, которое нарушает работу нервной системы и ухудшает самочувствие подростков.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и травмы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Грипп, ангина и травмы головы могут провоцировать воспаления или повреждение тканей мозга, приводя к нарушениям нервной системы.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образ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Плохой режим сна, нерегулярное питание и дефицит важных витаминов влияют на здоровье нервных клеток и снижают защитные возможности организма.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нарушений нервной системы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стресса на нервную систему подростков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вызывает активный выброс адреналина и кортизола, что влияет на деятельность мозга и эмоциональное состояние подростка.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напряжение снижает внимание и память, делает подростков раздражительными и тревожными, ухудшая качество жизни и учебу.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60% подростков отмечают ухудшение сна и настроения во время периодов эмоционального перенапряжения и стресса.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Недосыпание и его негативные последствия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замедляет реакцию, ухудшает память и мешает усвоению новой информации, что затрудняет учебу и общение.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недосыпание повышает риск развития депрессий и проблем с вниманием вдвое. Рекомендуется спать не менее 8 часов ежедневно.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370220"/>
            <a:ext cx="4452300" cy="7595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и функциональные нарушения: сравнение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нарушений нервной системы в зависимости от природы и симптомов.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требует врачебного обследования для правильного определения и лечения заболевания.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симптомы нарушений нервной системы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Тремор рук и кратковременные головные боли часто наблюдаются при временных сдвигах в работе нервной системы.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внимания и рассеянность появляются при переутомлении, но обычно проходят после отдыха и нормализации сна.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аппетита — реакция организма на стрессовые или нервные состояния, которая восстанавливается при правильном режиме.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последствия нарушений нервной системы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 — глубокое бессознательное состояние, которое возникает при тяжёлых поражениях мозга и требует неотложной помощи.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Инсульт часто приводит к параличу конечностей и ухудшению речи, значительно снижая качество жизни пострадавших.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мозга могут вызвать нарушение координации движений и чувствительности, вызывая постоянные проблемы с двигательной активностью.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повреждения зависит от локализации и размера поражённой области, что влияет на прогноз и реабилитацию больного.
</a:t>
            </a:r>
            <a:endParaRPr lang="en-US" sz="8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203" y="1580311"/>
            <a:ext cx="478313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4497" y="1460927"/>
            <a:ext cx="669638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причины нарушений и примеры из жизни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использование гаджетов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экранов перед сном нарушает выработку мелатонина, что ухудшает качество сна и вызывает раздражительность и головные боли у подростков.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Переутомление из-за учёбы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занятия без перерывов вызывают усталость нервной системы, снижают концентрацию и способствуют развитию стрессовых состояний.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Нерегулярное питание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приёмов пищи и недостаток витаминов и минералов ослабляют нервные клетки, повышая риск снижения внимания и плохого настроения.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шума и информационная перегрузка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шум и большое количество информации приводят к утомлению мозга, ухудшают сон и способствуют тревожности у подростков.
</a:t>
            </a:r>
            <a:endParaRPr lang="en-US" sz="9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полноценного сна в укреплении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сна не менее 8-9 часов помогает восстановить мозговые функции и снизить утомляемость. Регулярный сон улучшает память и настроение подростков.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сбалансированного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рацион, богатый витаминами и минералами, поддерживает работу нервной системы. Включение овощей, фруктов и белков снижает риск нервных расстройств.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режим дня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и чёткий распорядок помогают стабилизировать эмоциональное состояние. Движение увеличивает приток крови к мозгу и снижает стресс.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профилактики нарушений нервной системы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для снятия напряжения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виды спорта способствуют релаксации и улучшению циркуляции крови. Занятия плаванием помогают подросткам снижать уровень тревожности и усталости.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 для социализации и снятия стресса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или баскетбол укрепляют не только тело, но и психику. Совместные тренировки развивают коммуникацию и улучшают настроение.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как средство активного отдыха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на велосипеде стимулируют обмен веществ и улучшают работу мозга. Этот вид спорта помогает бороться с гиподинамией у подростков.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 поддержка здоровья нервной системы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— основа нервных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B1, B6 и B12 необходимы для передачи нервных импульсов и поддержания мозговой активности. Их недостаток снижает концентрацию и вызывает усталость.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кальция и магния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минералы уменьшают возбудимость нервных клеток, способствуя спокойствию и хорошему сну. Они присутствуют в молочных продуктах и зелёных овощах.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Продукты, укрепляющие нервы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Орехи, злаки и рыба богаты полезными веществами для мозга. Регулярное их потребление поддерживает устойчивость нервной системы к стрессам.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витамины для крепкой нервной системы
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курения для подростков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 ухудшает кровоснабжение мозга и снижает способность нервных клеток к восстановлению, что ведёт к повышенной тревожности и утомляемости.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энергетиков и алкоголя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этих веществ вызывает раздражение нервной системы, ухудшает сон и способствует развитию депрессивных состояний у подростков.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профилактики в школах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 помогают подросткам отказаться от вредных привычек. Это способствует улучшению психологического здоровья и снижает риск нервных расстройств.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влияние на нервную систему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творческое самовыражение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Прослушивание любимых мелодий и занятия творчеством помогают снизить стресс и стимулируют работу областей мозга, ответственных за эмоции.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упражнения и медитация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осознанного дыхания улучшают концентрацию и уменьшают тревожность. Медитация способствует глубокому расслаблению и восстановлению нервных клеток.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для психологического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чтение помогает отвлечься от повседневных проблем и улучшает когнитивные функции, поддерживая здоровье нервной системы подростков.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отдыха и восстановления нервной системы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раннего выявления нарушений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изменения в поведении, такие как ухудшение памяти и концентрации, могут указывать на проблемы нервной системы и требуют внимания взрослых.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медицинские осмотры помогают отслеживать динамику состояния здоровья нервной системы и выявлять отклонения на начальных стадиях.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диагностика позволяет начать лечение раньше, значительно повышая шансы на полное восстановление и предотвращая осложнения.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подходы к лечению нарушений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медикаментов, включая противосудорожные и ноотропные препараты, позволяет стабилизировать функции нервной системы под контролем врача.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Физиотерапия способствует улучшению мозгового кровоснабжения и снижению симптомов, ускоряя восстановление после нарушений.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поддержка и психотерапия помогают справиться с эмоциональными причинами заболеваний и укрепить психику подростков.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подход, сочетающий медикаменты, спорт и диету, обеспечивает наилучшие результаты в терапии нервных расстройств.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проблемы и роль профилактики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меры значительно уменьшают тяжесть симптомов и частоту проявлений нервных нарушений среди подростков.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заболеваний нервной системы у подростков поддаётся контролю при своевременной профилактике и правильном образе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Минздрава РФ, 2023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профилактики для здоровья школьников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нервных нарушений — залог успешного и гармоничного развития подростков. Раннее выявление и поддержка здоровья обеспечивают оптимальный уровень психофизического состояния.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2026-05-09T11:47:33Z</dcterms:created>
  <dcterms:modified xsi:type="dcterms:W3CDTF">2026-05-09T11:47:33Z</dcterms:modified>
</cp:coreProperties>
</file>