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отрезок, который помогает описывать движение, силу и положение.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векторы помогают решать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показывают не только размер, но и направление. Поэтому они удобны в геометрии, физике, навигации и в координатном методе, где задачи решаются с помощью чисел.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вектора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вектора есть длина, или модуль. Она показывает, насколько велико перемещение или действие, и измеряется в тех же единицах, что и обычная длина.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обязательно указывает, куда направлено движение. Именно направление отличает его от отрезка и обычного числа и делает запись более точной.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вектора есть начало и конец: от начала к концу читается его направление. Если поменять местами эти точки, получится уже другой вектор.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считают равными, если у них совпадают длина и направление. Их положение на чертеже может быть разным, но смысл при этом остаётся тем же.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как направленный отрезок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35075" y="1643575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вектор изображают стрелкой: одна точка показывает начало, другая — конец. Такая запись сразу задаёт, откуда и куда происходит движение.
</a:t>
            </a:r>
            <a:endParaRPr lang="en-US" sz="1210" dirty="0"/>
          </a:p>
        </p:txBody>
      </p:sp>
      <p:sp>
        <p:nvSpPr>
          <p:cNvPr id="9" name="Text 2"/>
          <p:cNvSpPr txBox="1"/>
          <p:nvPr/>
        </p:nvSpPr>
        <p:spPr>
          <a:xfrm>
            <a:off x="1035075" y="2578506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и длина
</a:t>
            </a:r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показывает стрелка, а длина отрезка соответствует модулю вектора. Поэтому по одному рисунку можно увидеть и размер, и ориентацию.
</a:t>
            </a:r>
            <a:endParaRPr lang="en-US" sz="1244" dirty="0"/>
          </a:p>
        </p:txBody>
      </p:sp>
      <p:sp>
        <p:nvSpPr>
          <p:cNvPr id="10" name="Text 3"/>
          <p:cNvSpPr txBox="1"/>
          <p:nvPr/>
        </p:nvSpPr>
        <p:spPr>
          <a:xfrm>
            <a:off x="1035075" y="3513438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мысленно переносить в любое место плоскости параллельно самому себе. При этом он не меняется, если сохраняются длина и направление.
</a:t>
            </a:r>
            <a:endParaRPr lang="en-US" sz="1192" dirty="0"/>
          </a:p>
        </p:txBody>
      </p:sp>
      <p:sp>
        <p:nvSpPr>
          <p:cNvPr id="11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вектор отличается от числа и отрезка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свойства есть у каждого объекта и почему вектор удобен для описания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объединяет длину и направление, поэтому описывает движение точнее, чем число или обычный отрезок.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числа, отрезка и вектора из школьного курса геометрии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векторы встречаются на практике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работает в разных предметах: вектор помогает описывать движение, поворот и направление без лишних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векторы нужны там, где важно точно задать движение и направление действия.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применения векторов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 длину вектора и всегда неотрицателен. Для координатного примера он находится по теореме Пифагора и помогает сравнивать размеры векторов.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для вектора с координатами (3; 4).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длины вектора по координатам; пример с вектором (3; 4)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показывает, что движение отсутствует. Если объект вернулся в исходную точку или силы уравновешены, результат записывают именно так.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нулевого вектора нет направления, потому что его длина равна нулю. Нельзя указать стрелку, если отрезок фактически не имеет протяжённости.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координатах нулевой вектор записывают как (0; 0). Это удобно, когда нужно показать начало отсчёта, равновесие или отсутствие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записать вектор через координаты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переходе от рисунка к координатной записи.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 плоскости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координаты вектора, вычитают координаты начальной точки из координат конечной. Так получают две величины, которые показывают смещение по осям x и y.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записи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позволяет описывать перемещение без измерений на чертеже. По ней удобно строить модели, сравнивать векторы и выполнять дальнейшие вычисления.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плоскости известны точки A и B, вектор A→B можно восстановить по их координатам. Это делает решение задач быстрее и 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в координатах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можно найти прямо по координатам, не измеряя отрезок на рисунке. Формула помогает быстро проверить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координаты, тем длиннее вектор, но значение зависит от их квадратичной суммы, а не от простого сложения.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формула модуля вектора, 9 класс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 противоположные векторы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векторы имеют одинаковую длину и одно направление. Их можно перенести в любое место чертежа, и смысл останется тем же, потому что важны только размер и ориентация.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противоположных векторов длины совпадают, но направления разные. Если один показывает движение вправо, то другой — влево; это удобно при вычитании и сравнении перемещений.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равных и противоположных векторов помогает не путать одинаковые по длине отрезки с одинаковыми перемещениями. Это особенно важно в задачах на сложение, вычитание и движение по плоскости.
</a:t>
            </a:r>
            <a:endParaRPr lang="en-US" sz="1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векторы по правилу треугольника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сложении двух векторов и переход к сумме в координатах.
</a:t>
            </a:r>
            <a:endParaRPr lang="en-US" sz="1217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вычитание векторов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вычитания с прибавлением противоположного вектора и записью разности по координатам.
</a:t>
            </a:r>
            <a:endParaRPr lang="en-US" sz="117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и угол между векторами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больше 90°, значение становится отрицательным. Это показывает, что векторы направлены в разные стороны сильнее, чем в случае острого угла.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длинами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зависит от длин обоих векторов и косинуса угла между ними. Поэтому оно помогает понять не только величину, но и взаимное расположение направлений.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между векторами меньше 90°, произведение получается положительным. Это означает, что направления в целом совпадают и векторы не расходятся в разные стороны.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угле 90° скалярное произведение равно нулю. Такой результат удобно использовать, чтобы проверить, перпендикулярны ли векторы, не строя лишние дополнительные линии.
</a:t>
            </a:r>
            <a:endParaRPr lang="en-US" sz="10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 разных областях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векторный способ описания помогает в разных науках и практических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областях вектор удобно передаёт и размер, и направление. Благодаря этому описание становится точным, коротким и понятным.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из математики, физики и информатики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приложениях объект можно задать как точку с координатами. Вектор указывает, где он находится сейчас и куда должен переместиться дальше, поэтому движение легко просчитать на сетке.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на экране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в 2D- и 3D-сценах тоже имеет направление. Вектор помогает показать, куда смотрит наблюдатель, как быстро меняется угол обзора и в какую сторону поворачивается сцена.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и направление взгляда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бежит, прыгает или летит, программа использует векторы скорости и поворота. Благодаря этому анимация получается плавной, а перемещение — точным и предсказуемым.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без лишних вычислений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векторы работают в компьютерной графике
</a:t>
            </a:r>
            <a:endParaRPr lang="en-US" sz="24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векторный способ удобен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Векторная запись особенно полезна там, где нужно быстро сравнить несколько перемещений или действий в одной и той же системе координат.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упрощают описание задач и уменьшают вероятность ошибок, потому что одна запись заменяет длинное словесное объяснение.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векторного описания в школьной геометрии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векторами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длину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смотрят только на размер отрезка и забывают, куда он направлен. Для вектора это принципиально: одинаковая длина не делает векторы равными, если направления различаются.
</a:t>
            </a:r>
            <a:endParaRPr lang="en-US" sz="95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знаки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возникают, когда координаты записывают без учёта движения вправо, влево, вверх или вниз. Один неверный знак меняет весь результат и может исказить ответ.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как обычные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нельзя просто сложить по всем правилам для чисел. Нужно учитывать соответствующие координаты или использовать правило треугольника, иначе полученное перемещение будет неверным.
</a:t>
            </a:r>
            <a:endParaRPr lang="en-US" sz="929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 нулевом и противоположном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 противоположные векторы легко пропустить, хотя они часто нужны в задачах. Проверка чертежом, записью координат и формулой длины помогает избежать таких ошибок.
</a:t>
            </a:r>
            <a:endParaRPr lang="en-US" sz="9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Вектор: коротко о 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не просто отрезок, а величина с длиной и направлением. Его удобно задавать рисунком и координатами, а действия с ним помогают решать задачи в геометрии, физике и навигации.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2026-06-03T11:21:26Z</dcterms:created>
  <dcterms:modified xsi:type="dcterms:W3CDTF">2026-06-03T11:21:26Z</dcterms:modified>
</cp:coreProperties>
</file>