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середины XVIII века: внутренняя политика Елизаветы Петровны и Пётра III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сословия, положение крестьян, церковь и экономика при Елизавете и Петре III.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после Петра I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Петра I Россия продолжала укрепляться как европейская держава, но власть нередко переходила через дворцовые перевороты. К середине XVIII века усилилось дворянство, а крепостная зависимость оставалась ключевой чертой жизни. Елизавета пришла к власти в 1741 году, опираясь на гвардию; Пётр III занял престол в конце 1761 года.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Елизавета Петровна: основные черты внутренней политики
</a:t>
            </a:r>
            <a:endParaRPr lang="en-US" sz="2095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Елизаветы Петровны стремилось сохранить стабильность и продолжить петровские преобразования без резких ломок. Это поддерживало порядок в управлении и спокойствие в обществе.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1744 году она ограничила применение смертной казни, а в ряде дел смягчила и практику пыток. Подход к наказаниям стал более осторожным.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всё сильнее опиралось на дворянскую службу. Интересы дворян получали явные преимущества по сравнению с положением других групп населения.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162971"/>
            <a:ext cx="4164900" cy="2774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меры правительства Елизаветы Петровны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решения поддерживали дворянство, торговлю и образование через налоги, институты и кредитование.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Судя по мерам, при Елизавете государство целенаправленно укрепляло опору на дворянство, развивало экономическую связанность регионов и расширяло образовательную инфраструктуру.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по мероприятиям правительства Елизаветы Петровны (с опорой на данную в задании таблицу).
</a:t>
            </a:r>
            <a:endParaRPr lang="en-US" sz="12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 культура эпохи Елизаветы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 и институты 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1755 году открылся Московский университет — важный центр, где готовили образованных людей для службы государству. Учебные программы поддерживали рост числа специалистов.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городской культурный быт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1757 году начала работу Академия художеств в Санкт-Петербурге. Одновременно развивались театр, печать и светская культура, а архитектуре был близок стиль елизаветинского барокко.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привилегий дворянства при Елизавете Петровне
</a:t>
            </a:r>
            <a:endParaRPr lang="en-US" sz="2437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эти годы дворянство получало всё больше прав, а сословное различие в правах становилось заметнее в повседневной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показывают: важные решения власти последовательно расширяли возможности дворян в управлении и распоряжении людьми.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ключевых мер взяты из описания к диаграмме на слайде.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вопрос при Елизавете Петровне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Крепостное право при Елизавете Петровне не было отменено. Напротив, во многих ситуациях положение крестьян становилось более жёстким.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по-прежнему зависели от воли владельца земли. Отсюда — недовольство в деревне и ощущение, что государственные реформы касались не всех одинаково.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Помещики получали больше власти над крестьянами, поэтому росли размеры повинностей. Часто усиливались барщина и оброк, а зависимость сохранялась постоянно.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управление при Елизавете Петровне
</a:t>
            </a:r>
            <a:endParaRPr lang="en-US" sz="2495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событий, показывающая опору власти на гвардию и дворянство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987" y="1520729"/>
            <a:ext cx="310200" cy="275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1012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Финансы, торговля и промышленность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внутренних пошлин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1754 году убрали внутренние таможенные сборы, и товары стало легче перевозить по стране. Это помогало быстрее налаживать торговлю между регионами.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для государства и армии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металлургия Урала, текстильные мануфактуры Центральной России и производство для нужд армии. Так экономика теснее связывалась с государственными задачами.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для дворян и купцов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Дворянский и Купеческий банки давали кредиты под залог имений и товаров. Благодаря этому дворяне и купцы могли расширять хозяйство и поддерживать оборот средств.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III: краткое правление и новые указы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III правил с 25 декабря 1761 года по 28 июня 1762 года, то есть всего 186 дней. За это время он издал указы, которые заметно изменили положение дворянства, церкви и армии.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правление императора было очень коротким, последствия его решений отразились дальше. Часть элиты стала недовольной, а ситуация при дворе быстро ухудшилась.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о вольности дворянства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1762 году Пётр III подписал Манифест о вольности дворянства, который отменял обязательную пожизненную службу государству, действовавшую со времён Петра I для дворян.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дворяне могли служить по желанию, а не по принуждению. Это усилило личную свободу сословия и закрепило его особое место в государственном устройстве.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стал одной из ключевых дворянских привилегий XVIII века: власть и статус дворянства поддерживались не только должностями, но и правом выбирать судьбу и службу.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27" y="982188"/>
            <a:ext cx="3746147" cy="2925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указы Петра III и их последствия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правление Петра III сопровождалось указами, которые меняли баланс между государством, церковью и обществом. Их эффект был быстрым, но он оказался спорным для части элиты.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 были направлены на перестройку старой системы: они увеличивали свободы для дворян и уменьшали влияние церкви и карательных органов, но затронули интересы элиты.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перечень указов и эффектов по материалам школьной исторической традиции о правлении Петра III (1762).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реформы Петра III привели к кризису власти
</a:t>
            </a:r>
            <a:endParaRPr lang="en-US" sz="2417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связывает решения Петра III с цепочкой политических последствий за короткое время 1762 года.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272" y="2191027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6534" y="2367427"/>
            <a:ext cx="310200" cy="31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3372" y="2191027"/>
            <a:ext cx="310200" cy="310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III, армия и двор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859955" y="2822200"/>
            <a:ext cx="23220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 Пруссией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Заключив мир с Пруссией после Семилетней войны, Пётр III вызвал недовольство офицеров и части гвардии: многие считали решение невыгодным для России.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59788" y="2998600"/>
            <a:ext cx="2429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прусских порядков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проявлял симпатию к прусским военным традициям. Это усиливало его непопулярность среди части русского дворянства, привыкшего к собственным правилам службы.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962055" y="2822200"/>
            <a:ext cx="23220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Скандалы и кадровые решения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при дворе и резкие кадровые решения ослабляли авторитет государя. Вместо сплочения элиты росло число людей, готовых поддержать смену власти.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правления Елизаветы Петровны и Петра III
</a:t>
            </a:r>
            <a:endParaRPr lang="en-US" sz="2419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Елизавете изменения были более постепенными и сопровождались поддержкой образования. При Петре III резкие шаги затронули сразу несколько сфер — от службы до положения церкви.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видна в результате: у Елизаветы было больше времени укреплять союз с элитами, а у Петра III быстрые меры не успели создать устойчивую поддержку.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сравнение по основным событиям правлений Елизаветы Петровны и Петра III (1741–1762) в рамках школьного курса истории.
</a:t>
            </a:r>
            <a:endParaRPr lang="en-US" sz="12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 государство в середине XVIII века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Елизавета Петровна (середина XVIII века)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сохраняла заметное влияние в обществе, но оставалась в системе государственного контроля. Государство определяло рамки её участия в жизни страны.
</a:t>
            </a:r>
            <a:endParaRPr lang="en-US" sz="1259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политики Петра III (1762)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правления Петра III запустили курс на секуляризацию церковных владений. Монастырские земли начинали переходить в распоряжение государства.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секуляризации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земель уменьшала экономическую самостоятельность церкви. Это усиливало позиции светской власти и меняло баланс интересов в обществе.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елизаветинской эпохи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Елизаветы Петровны стало периодом относительной стабильности: власть опиралась на привычные механизмы управления и постепенно расширяла круг образованных людей для государственных нужд.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 ориентированная политика дала толчок культуре и образованию: появились новые учебные и научные центры, развивались печать и художественная жизнь.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Крепостное право при этом сохранилось, поэтому улучшения сильнее всего ощущались дворянством и городскими верхами, а деревня оставалась под властью владельцев.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реформы Петра III не закрепились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элиты усилилось: часть людей видела в указах угрозу своему влиянию. Чем меньше поддержка, тем слабее позиция государя даже при правильности отдельных мер.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1762 году произошёл дворцовый переворот, и Пётр III потерял власть. Его реформы остались важным эпизодом, но не смогли закрепиться в системе управления.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III правил слишком недолго, чтобы его решения успели стать частью обычной жизни. Для закрепления реформ нужна работа во времени и согласие ключевых групп общества.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шаги принимались быстро и затрагивали сразу несколько интересов. Это вызвало осторожность и сопротивление у дворян, гвардии и духовенства, для которых затронули привычные порядки.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и что различает двух правителей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Елизавета Петровна и Пётр III укрепляли роль самодержавия и дворянства, но выбирали разные способы. Для успеха требовалось не только издать указ, но и удержать поддержку элиты.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III действовал резко и быстро. Его решения сильнее меняли привычный порядок, прежде всего в вопросах службы дворян и положения церкви, из‑за чего росло напряжение.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Елизавета делала упор на постепенность: опиралась на традиции и развивала культуру и образование. Её курс чаще давал возможность обществу привыкнуть к изменениям.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от укрепления дворянского государства к кризису 1762 года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политика Елизаветы укрепила дворянское государство, поддержала образование и культуру, но не сняла проблему крепостной зависимости. Пётр III попытался быстро перестроить систему, однако потерял поддержку и был свергнут.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2026-05-12T18:11:32Z</dcterms:created>
  <dcterms:modified xsi:type="dcterms:W3CDTF">2026-05-12T18:11:32Z</dcterms:modified>
</cp:coreProperties>
</file>