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Антитеза: противоположности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помогает увидеть контраст в героях, поступках и чувствах. На уроках — как понять смысл.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антитеза важна для читателя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встречается в сказках, баснях, стихах, пословицах и рассказах. Она быстро подводит к главной мысли: автор сопоставляет две противоположные стороны. В 6 классе это особенно помогает анализировать характер героя и оценку автора.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антитеза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— это сопоставление противоположных понятий, образов или признаков в одном тексте. Она строится на явном смысловом различии, которое нельзя спутать с обычным перечислением.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рядом оказываются слова с разным значением: день и ночь, добро и зло, правда и ложь, смех и слёзы. Контраст становится «подсказкой» для читателя.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опора приёма — ясный контраст. Благодаря ему читатель быстрее замечает, что автор специально выделяет противоположности и тем самым усиливает выразительность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0444" y="3261000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противопоставляться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Характеры и качества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антитезе нередко противопоставляют черты людей: смелый — трусливый, честный — хитрый, добрый — злой. Так различие становится наглядным и помогает понять позицию автора.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состояния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противопоставлять внутренние переживания: радость — печаль, надежда — отчаяние, спокойствие — тревога. Такие пары помогают передать настроение героя и ход событий.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и выбор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возможен и в действиях: богатый — бедный, ленивый — трудолюбивый, правильный шаг — ошибочный. Антитеза подчёркивает последствия и делает мысль точнее.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жизненные ситуации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явления и условия жизни тоже работают как контраст: весна — зима, лето — осень, тепло — холод. Благодаря этому атмосфера текста становится выразительнее.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7478" y="1584025"/>
            <a:ext cx="2679643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антитезы в знакомых выражениях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делает мысль краткой, чёткой и легко запоминающейся: противопоставление сразу выделяет главную идею.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формулах автор соединяет две противоположности, поэтому мысль звучит ярко и запоминается даже без длинных объяснений.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пословицы и устойчивые выражения.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в образах природы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контраст передаёт настроение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резко меняется природная «картинка», меняется и смысл: радость становится видимой через свет, тревога — через мрак или непогоду. Контраст подсказывает читателю чувства персонажа.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«свет — тьма», «буря — тишина»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часто строится на противопоставлении природных картин: рассвет и закат, буря и тишина, холод и тепло. Такие образы помогают показать, что переживает герой в данный момент.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заметен не только в книгах: его используют и в повседневных фразах. Там контраст помогает быстрее выразить мысль.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 основе школьного материала; без статистических подсчётов.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антитеза встречается чаще всего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показывает: литература и фольклор — самые «контрастные» области, потому что смысл там требует яркости и точности.
</a:t>
            </a:r>
            <a:endParaRPr lang="en-US" sz="11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сближают значение, а антитеза сталкивает противоположности. Именно поэтому читатель сразу чувствует «что против чего».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строится на двух противоположных сторонах смысла.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методика анализа выразительных средств (определения приёмов).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антитезу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анализа стихотворения, пословицы или небольшого рассказа.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в пословицах и поговорках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пословицы часто строятся на контрасте: так мысль звучит ярко и запоминается. Противопоставление помогает увидеть правило, которое важно в повседневной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вроде «Тише едешь — дальше будешь» и «Меньше слов — больше дела» одна часть объясняет, как правильно действовать. Другая часть подчёркивает ошибку или недостаток.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формулы, например «Старый друг лучше новых двух», основаны на сопоставлении. Благодаря этому в нескольких словах передаётся жизненная мудрость и оценка автора.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в образе героя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слово vs холодный расчёт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стороне сцены — человек с мягкой речью: он говорит спокойно, слушает внимательно и помогает без выгоды. Рядом ему противопоставляют персонажа, который отвечает резко, обещает только на словах и всё оценивает деньгами. Контраст сразу раскрывает, кто руководствуется совестью, а кто — выгодой.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Смирение в поступках и гордыня в действиях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Герой-скромник действует тихо: сначала делает дело, потом объясняет, почему выбрал именно так. Другой персонаж, наоборот, стремится показать себя, перебивает и ищет случая доказать превосходство. Их позы, жесты и манера говорить становятся «видимыми» признаками противоположных характеров.
</a:t>
            </a:r>
            <a:endParaRPr lang="en-US" sz="1075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 речи и хитрость в маске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один герой остаётся прямым: его слова совпадают с делом, он не прячет намерений и признаёт ошибки. Второй же умеет менять тон: улыбается, когда выгодно, и избегает ответа, когда правду нужно назвать прямо. Антитеза в мимике и репликах подчёркивает разницу нравственных позиций.
</a:t>
            </a:r>
            <a:endParaRPr lang="en-US" sz="10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фразе появляется резкое смысловое столкновение, внимание цепляется за различие, а не просто за факт, и это ускоряет понимание текста.
</a:t>
            </a:r>
            <a:endParaRPr lang="en-US" sz="112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оценка (не статистические данные), 2026-05-15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запоминается: нейтральная фраза или контраст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запоминается вариант с антитезой: противоположности легко «считываются» и помогают удержать главную мысль.
</a:t>
            </a:r>
            <a:endParaRPr lang="en-US" sz="11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631" y="14194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975" y="3291505"/>
            <a:ext cx="318300" cy="2546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в стихах и баснях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через противоположные чувства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контраст помогает поддерживать ритм и усиливать настроение: поэт ставит рядом молодость и старость, надежду и отчаяние. Слушателю легче почувствовать изменение эмоции.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плен как «главный спор»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часто превращают антитезу в смысловой центр строфы. Противопоставляя свободу и плен, они делают выбор героя заметнее и подчеркивают, что цена решения важна.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Басня: чёткая разница и понятная мораль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8750" y="3699325"/>
            <a:ext cx="85074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баснях антитеза помогает сразу распознать правильное и неправильное поведение. Контраст между добродетелью и пороком усиливает мораль, поэтому вывод читается быстрее.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приёма: что именно они делают в тексте и какой пример к каждому относится. Так легче отличить антитезу от похожих средств выразительности.
</a:t>
            </a:r>
            <a:endParaRPr lang="en-US" sz="1099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«включает» смысл через контраст, сравнение помогает представить образ, а повтор делает акцент и усиливает впечатление.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выразительным средствам речи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Антитеза, сравнение и повтор
</a:t>
            </a:r>
            <a:endParaRPr lang="en-US" sz="3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писатели используют антитезу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помогает показать конфликт: читатель сразу видит столкновение взглядов, интересов или характеров. Из-за контраста история становится яснее и напряжённее уже в первые строки.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усиливает эмоции. Когда автор ставит рядом «против» и «за», впечатление становится резче: радость заметнее на фоне печали, а страх — на фоне смелости.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делает образ героя объёмным. Разные черты — внешность, поступки и речь — работают как детали: по ним читатель понимает, кто как относится к людям и к долгу.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антитеза делает авторскую мысль точнее. Читатель легче выделяет главную идею, потому что противоположности «подсвечивают» друг друга и помогают сформулировать вывод.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создать антитезу самостоятельно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процесс: от выбора противоположностей к проверке звучания контраста.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в повседневной речи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дело — потом отдых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«Сначала дело — потом отдых» звучит как короткий план. Первая часть задаёт порядок и ответственность, вторая — обещает награду. Даже без подробностей слушатель понимает главное: работает правило очередности и справедливой награды.
</a:t>
            </a:r>
            <a:endParaRPr lang="en-US" sz="1118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слов — мало смысла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«Много слов — мало смысла», обычно имеют в виду отсутствие результата. Противопоставление «слов» и «смысла» делает оценку быстрой и понятной. Контраст подчёркивает, что важны дела и факты, а не длинные рассуждения.
</a:t>
            </a:r>
            <a:endParaRPr lang="en-US" sz="1083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тишине — шум на перемене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«Учёба в тишине — шум на перемене» противопоставлены режимы поведения в разные моменты дня. Контраст помогает удерживать правила: где нужно сосредоточиться, там сохраняют спокойствие, а где разрешено общение — звучит активность и движение.
</a:t>
            </a:r>
            <a:endParaRPr lang="en-US" sz="10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школьных текстах встречаются пары, которые легко узнаются в жизни: время суток, поступки, отношения между людьми и ценности.
</a:t>
            </a:r>
            <a:endParaRPr lang="en-US" sz="1146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частотная карта по примерам из школьной программы (без статистики), 2026-05-15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противоположности чаще всего используются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у противоположностей, связанных с базовыми понятиями и повседневным опытом: их проще анализировать и обсуждать.
</a:t>
            </a:r>
            <a:endParaRPr lang="en-US" sz="115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поиска антитезы в произведении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Проверьте смысловой 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Убедитесь, что различие не просто разное, а именно противоположное по значению: добро — зло, смелость — страх, свет — тьма. Контраст должен быть понятен.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Определите роль приёма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Спросите себя, помогает ли антитеза понять героя, событие или главную мысль. Если контраст усиливает впечатление и раскрывает смысл — это она.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Найдите противоположные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Прочитайте фрагмент и отметьте слова или картины, которые явно «держат» две стороны смысла. Ориентируйтесь на пары и контрасты в описаниях.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делает смысл видимым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— приём противопоставления, который делает речь и литературу ярче, точнее и выразительнее. Она помогает показывать характеры, чувства, события и главную мысль произведения.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2026-05-15T04:38:49Z</dcterms:created>
  <dcterms:modified xsi:type="dcterms:W3CDTF">2026-05-15T04:38:49Z</dcterms:modified>
</cp:coreProperties>
</file>