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Греции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театр, наука и красота древних греков изменили Европу.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древнегреческой культуры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культура возникла на Балканах, островах Эгейского моря и побережье Малой Азии. Горы разделяли земли на полисы, а море соединяло их с другими народами и идеями.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и жизнь граждан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как 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просто городом, а общиной людей, связанных законами и обычаями. В нём жили граждане, ремесленники и рабы, а жизнь строилась вокруг общих дел.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свободные граждане участвовали в народном собрании, обсуждали важные вопросы и выбирали должностных лиц. Так они влияли на жизнь города и учились ответственности.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учили читать, писать, считать, играть на музыкальных инструментах и заниматься гимнастикой. Большое внимание уделяли умению выступать перед людьми и ясно выражать мысли.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и 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должен был защищать полис, соблюдать его законы и участвовать в общественной жизни. За это он получал право влиять на решения и чувствовать себя частью города.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колонны Древней Греции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Святилища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строили храмы как дома для богов и украшали их скульптурами, рельефами и росписями. Такие здания подчёркивали уважение к божествам и значимость религиозных обрядов.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в Афинах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на Акрополе стал символом древнегреческой архитектуры. Его стройные линии, точные пропорции и продуманное расположение показывают, как греки ценили гармонию и мастерство строителей.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колонн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греческой архитектуре различали дорические, ионические и коринфские колонны. Они отличались формой и украшением, но все служили одной цели — делать здания красивыми и уравновешенными.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греческих построек были важны чёткий порядок, симметрия и соразмерность частей. Благодаря этому храмы и общественные здания выглядели торжественно, но не перегруженно.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культуры Древней Греции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греческая культура объединяла веру, искусство, спорт и знания в единую систему ценностей.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религия, мифы, театр и спорт: именно они сильнее всего влияли на жизнь греков.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истории; схема носит обобщающий характер.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мифы древних греков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боги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верили во множество богов, но главными считали Зевса, Афину, Посейдона, Аполлона и Афродиту. Они представлялись могущественными и очень похожими на людей по характеру.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Олимп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мифам боги жили на горе Олимп и следили за жизнью людей. Греки обращались к ним с просьбами, приносили жертвы и связывали с богами важные события.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мире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объясняли, как возник мир, почему меняются времена года и откуда появились разные явления природы. Для древних греков это был способ понять окружающую действительность.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подвиги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герои: Геракл, Одиссей и участники Троянской войны. Их истории учили смелости, выдержке и верности своему долгу, а также показывали цену ошибок.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передавались из поколения в поколение в устной форме, затем попадали в поэмы, вазопись и театр. Так они стали важной частью общей культуры греков.
</a:t>
            </a:r>
            <a:endParaRPr lang="en-US" sz="11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 греческий театр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религиозных праздников выросло театральное искусство.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 важная часть жизни греков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театры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строили под открытым небом на склонах холмов, чтобы зрителям было хорошо видно сцену и слышно актёров. Такие сооружения собирали огромную аудиторию.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древнегреческих театрах помещались тысячи людей. На представления приходили жители всего полиса, поэтому театр становился местом, где город переживал общие эмоции.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 комедия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показывали тяжёлый выбор, страдания и судьбу человека, а комедии высмеивали смешные поступки и человеческие слабости. Оба жанра были понятны и интересны публике.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входили в большие городские праздники. Они соединяли музыку, слово, игру актёров и общение жителей, поэтому были важной частью общественной жизни.
</a:t>
            </a:r>
            <a:endParaRPr lang="en-US" sz="9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культуры в Древней Греции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полисы и святилища развивали собственные культурные традиции, но вместе создавали единую греческую цивилизацию.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Греции была неодинаковой в разных полисах, но каждый центр вносил свой вклад в общую цивилизацию.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686575"/>
            <a:ext cx="324900" cy="32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 поиск ответов о мире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 вопросы морали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учил размышлять о добре, справедливости и поступках человека. Он задавал вопросы, чтобы люди сами находили правильные ответы и учились думать самостоятельно.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о государстве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рассуждал о том, каким должно быть справедливое государство и как в нём должны жить люди. Его идеи долго обсуждали и ученики, и последующие мыслители.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изучал логику, природу, животных, поэзию и политику. Он стремился наблюдать факты и делать выводы, поэтому его труды стали важными для науки и образования.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в Древней Греции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в Олимпии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первые Олимпийские игры прошли в 776 году до н. э. в Олимпии. На стадионе собирались зрители из разных полисов, чтобы увидеть бег и борьбу. В центре праздника стояла честь Зевса и победа, завоёванная собственными силами.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мастерство атлетов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соревновались в беге, метании диска и копья, борьбе и панкратионе — очень жёстком единоборстве. Такие состязания требовали не только силы, но и выносливости, ловкости и самоконтроля. Победа считалась знаком особой доблести гражданина.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 вместо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Победителя награждали не золотом, а венком из оливковых ветвей. Для греков это было символом чести и славы, которые ценились выше материальной награды. Образ атлета с венком часто встречается в древнегреческом искусстве и скульптуре.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Древней Греции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авторы создали разные формы письма: от поэм до исторических трудов. Их произведения читали, ставили на сцене и переписывали веками.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особенно сильное влияние оказали эпос и трагедия, но каждый жанр стал важной частью европейской традиции.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 литературы; значения на диаграмме отражают относительную значимость жанров в культурном наследии, а не точные статистические данные.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открытия греков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мыслители начали внимательно изучать природу, звёзды и человеческое тело. Они старались объяснять явления не только мифами, но и наблюдением, сравнением и рассуждением.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собрал знания по математике в труд, который надолго стал основой изучения геометрии. Его работа помогла упорядочить правила и научиться доказывать утверждения.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 Гиппократ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исследовал рычаги и плавание тел, а Гиппократ связывал болезни с природными причинами. Их идеи показали, что знание можно получать через опыт и разум.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живопись, вазы и скульптура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Чернофигурный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мастера наносили на светлый фон чёрные силуэты фигур. Этот приём позволял чётко выделять контуры и подробно передавать движения, одежду и предметы в сценах.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Краснофигурная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появился краснофигурный стиль, где фон закрашивали тёмным, а фигуры оставляли красноватыми. Он дал художникам больше свободы для деталей, жестов и выразительных поз.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 ваз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керамике греки изображали мифы, пиры, состязания и обычную жизнь. Такие сосуды были не только красивыми предметами, но и важным источником сведений о быте и представлениях людей.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 идеал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изображали богов, героев и атлетов с особым вниманием к пропорциям и спокойствию позы. Для греков красота тела была связана с гармонией, силой и достоинством человека.
</a:t>
            </a:r>
            <a:endParaRPr lang="en-US" sz="10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50" y="1163687"/>
            <a:ext cx="7576500" cy="15487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две разные модели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внутри одной цивилизации существовали очень разные представления о воспитании, труде и роли гражданина.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развивали свободное участие в общественной жизни, а Спарта — воинскую строгость. Оба полиса были греческими, но выбирали разные пути развития.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греков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и женщины носили хитоны, а поверх них — гиматии. Одежда была удобной для тёплого климата и часто складывалась из простых, красиво драпированных тканей.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составляли хлеб, оливки, сыр, рыба, виноград и оливковое масло. Пища была простой, но разнообразной, а трапеза оставалась важной частью семейного общения.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двор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дом обычно строили вокруг внутреннего двора. Именно там проходила значительная часть домашней жизни, связанной с хозяйством, отдыхом и повседневными делами семьи.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детей, уважение к старшим и соблюдение обычаев имели большое значение. Семья передавала привычки, навыки и представления о долге из поколения в поколение.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влияния греческой культуры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греческие идеи распространялись через завоевания, книги и искусство.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7701" y="1377928"/>
            <a:ext cx="1755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наследие в современном мире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 гражданство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участия граждан в жизни государства, рождённые в полисах, повлияли на представления о власти, законах и ответственности общества перед самим собой.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игры в Олимпии вдохновили современные Олимпийские игры. Сегодня они сохраняют идею честного соревнования, уважения к сопернику и стремления к лучшему результату.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 комедия стали основой многих театральных традиций. Греческие сюжеты, герои и правила построения пьес до сих пор изучают и используют в культуре.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научные термины, колонны, фронтоны и другие архитектурные формы пришли из Древней Греции. Их можно увидеть в книгах, зданиях и образовании по всему миру.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культуру Древней Греции изучают и 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искусства и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показали, что искусство, спорт и общественная жизнь могут существовать вместе. Их культура учит видеть красоту не только в вещах, но и в поступках людей.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европейской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мифы, архитектура, театр и язык сильно повлияли на Рим и последующие эпохи. Через это наследие Древняя Греция вошла в культуру всей Европы.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важных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греков получили развитие философия, наука и представления о гражданине. Эти идеи помогли людям позже по-новому взглянуть на мир, государство и самого человека.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слова, термины, сюжеты и традиции современного мира имеют древнегреческие корни. Поэтому изучение этой культуры помогает лучше понимать историю, литературу и искусство.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наследие, которое живёт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оставила миру театр, Олимпийские игры, философию, науку и прекрасные памятники искусства. Её идеи до сих пор помогают людям думать, соревноваться и создавать новое.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2026-06-02T03:55:45Z</dcterms:created>
  <dcterms:modified xsi:type="dcterms:W3CDTF">2026-06-02T03:55:45Z</dcterms:modified>
</cp:coreProperties>
</file>