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Палестина: земля между морем и пустыней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дорог, городов и древних верований.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 лежала на пути между Египтом, Сирией и Месопотамией. Через неё проходили караваны, армии и торговцы, поэтому за эту территорию постоянно боролись.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на перекрёстке древнего мира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Палестины и занятия людей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pPr algn="l" indent="0" marL="0">
              <a:lnSpc>
                <a:spcPct val="150000"/>
              </a:lnSpc>
              <a:buNone/>
            </a:pPr>
            <a:r>
              <a:rPr lang="en-US" sz="95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Палестине соседствовали прибрежные равнины, горные районы, долина Иордана и область Мёртвого моря. Такое разнообразие помогало людям выбирать подходящие места для поселений и полей.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и пастушество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разводили овец и коз, которые давали молоко, шерсть и мясо. Пастушеский образ жизни хорошо подходил для сухих районов, где пашни было меньше, чем пастбищ.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50000"/>
              </a:lnSpc>
              <a:buNone/>
            </a:pPr>
            <a:r>
              <a:rPr lang="en-US" sz="10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был тёплым и засушливым, поэтому источники, колодцы и цистерны с водой ценились особенно высоко. Без них было трудно выращивать растения и содержать домашний скот.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культурами были пшеница, ячмень, виноград и оливки. Урожай зависел от дождей и ухода за землёй, а избыток зерна и масла можно было обменять на нужные товары.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древней Палестине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Ханаанеи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Одними из древнейших жителей были ханаанеи. Они строили города, занимались земледелием и торговлей, а также создали многие местные традиции, которые долго сохранялись в регионе.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Израильтяне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 этой земле утвердились израильтяне. Они объединили племена, развивали собственные законы и верования, а со временем создали царства Израиль и Иудея.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Филистимляне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юго-западном побережье жили филистимляне. Их города были связаны с морем, а в военном деле и обработке металла они считались сильными соседями.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этими народами в Палестине жили и другие группы населения. Они соперничали, заключали союзы и заимствовали друг у друга оружие, украшения, строительные приёмы и обычаи.
</a:t>
            </a:r>
            <a:endParaRPr lang="en-US" sz="9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царствам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родовые союзы постепенно превратились в государственные объединения.
</a:t>
            </a:r>
            <a:endParaRPr lang="en-US" sz="13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Древнего Ближнего Востока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державы влияли на Палестину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соседи поочерёдно вмешивались в жизнь региона: собирали дань, меняли правителей и переселяли жителей. Это делало историю Палестины особенно подвижной и напряжённой.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приходилось на эпохи Ассирии и Вавилона, когда местные царства теряли самостоятельность.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 — главный город Иудеи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Храмовый центр
</a:t>
            </a:r>
            <a:pPr algn="l" indent="0" marL="0">
              <a:lnSpc>
                <a:spcPct val="15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был местом, где находился Храм — главная святыня иудеев. Сюда приходили на праздники, молитвы и жертвоприношения, связывая город с религиозной жизнью народа.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Иерусалим был не только городом, но и символом памяти предков. Его значение сохранялось даже тогда, когда страна переживала войны и трудные времена.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столица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располагались царский двор и важные учреждения управления. Именно здесь принимались решения, которые влияли на жизнь всей Иудеи, её оборону и отношения с соседями.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мастеров и рынков
</a:t>
            </a:r>
            <a:pPr algn="l" indent="0" marL="0">
              <a:lnSpc>
                <a:spcPct val="15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Иерусалиме работали ремесленники, торговцы и строители. На рынках продавали продукты и изделия, а крепкие стены защищали жителей и запасы от нападений.
</a:t>
            </a:r>
            <a:endParaRPr lang="en-US" sz="9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важнейшие царства древней Палестины по столице, времени существования и особенностям.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царства был свой центр силы: хозяйство, святыня или военная мощь. Их судьбы сложились по-разному.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Древнего Востока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древние царства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 в древней Палестине был небольшим и строился из камня или глины. Внутренний двор служил местом для работы, хранения вещей и семейных дел. Здесь же готовили еду и отдыхали в тени в жаркие часы.
</a:t>
            </a:r>
            <a:endParaRPr lang="en-US" sz="86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 внутренним двором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пищи были хлеб, каши из злаков, овощи и фрукты. Оливковое масло добавляли в еду, а вино и вода сопровождали почти каждый приём пищи. Такой рацион зависел от урожая и сезона.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стол семьи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шерсти и льна, поэтому в каждом доме ценили труд ткачей и прях. Ремесленники также делали посуду, простые украшения и орудия, без которых трудно было вести хозяйство.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ремесло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жителей: дома, еда и одежда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местных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продавали зерно, масло, вино, соль, керамику и шерсть. Эти продукты были нужны не только соседям, но и дальним караванам, проходившим через Палестину.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Привоз из других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торговыми караванами в города попадали металл, ткани и редкие изделия. Такие товары ценились дорого, потому что их нельзя было легко сделать на месте.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связывали города с дальними землями, а ремесленники превращали местное сырьё в полезные вещи. Без них жизнь в древних городах была бы гораздо беднее и медленнее.
</a:t>
            </a:r>
            <a:endParaRPr lang="en-US" sz="1481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 в городах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археологическим находкам и письменным памятникам древней Палестины; точные доли не установлены.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письма и записи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деловых и хозяйственных записей особенно удобными были дешёвые и доступные материалы, которые можно было быстро подготовить к письму.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развивалась практично: чаще выбирали то, что подходило для повседневных нужд, а не только для торжественных текстов.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представления о Боге
</a:t>
            </a:r>
            <a:pPr algn="l" indent="0" marL="0">
              <a:lnSpc>
                <a:spcPct val="15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израильских племён постепенно укреплялась вера в единого Бога. Она связывала народ общими заповедями, памятью о предках и представлением о справедливом устройстве жизни.
</a:t>
            </a:r>
            <a:endParaRPr lang="en-US" sz="1295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завет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царств вера получила особое значение в Иерусалиме. Храм стал главным священным местом, а завет и соблюдение заповедей — основой религиозной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
</a:t>
            </a:r>
            <a:pPr algn="l" indent="0" marL="0">
              <a:lnSpc>
                <a:spcPct val="15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важнейшими стали Тора, книги пророков и псалмы. Эти тексты сохраняли историю народа, его веру и правила поведения даже в тяжёлые времена потерь и переселений.
</a:t>
            </a:r>
            <a:endParaRPr lang="en-US" sz="1377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древних жителей Палестины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археологи восстанавливают прошлое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находки из раскопок помогают сравнивать предметы, тексты и слои земли, чтобы понять жизнь древних жителей Палестины.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материалам древней Палестины; значения отражают относительную распространённость находок, а не точную статистику.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находят археологи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информативны даже мелкие предметы: по ним можно судить о ремёслах, обмене, хранении запасов и повседневных привычках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сохраняются прочные и массовые предметы, поэтому археологи особенно много узнают о быте и 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722 год до н. э.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захватила Северное царство Израиль. Многие жители были переселены, а политическая самостоятельность северных земель была утрачена.
</a:t>
            </a:r>
            <a:endParaRPr lang="en-US" sz="1229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зависимости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усилились дань, контроль со стороны крупных держав и нестабильность. Для жителей это означало тяжёлые перемены в жизни и управлении.
</a:t>
            </a:r>
            <a:endParaRPr lang="en-US" sz="1229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586 год до н. э.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разрушил Иерусалим и Первый Храм. Это стало тяжёлым ударом для Иудеи, но также усилило значение веры, памяти и письменных традиций.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и вавилонское завоевания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детей и семей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ранних лет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включались в домашние дела: приносили воду, присматривали за младшими, помогали в поле и учились простым поручениям, наблюдая за взрослыми каждый день.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навыки передавались дома. Старшие учили детей ремёслам, молитвам, правилам поведения и семейным обычаям, поэтому знание часто шло от поколения к поколению.
</a:t>
            </a:r>
            <a:endParaRPr lang="en-US" sz="87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общим столом и во время праздников дети узнавали семейные истории, песни и предания. Такие встречи помогали чувствовать себя частью рода и общины.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не только родством, но и рабочим коллективом. Все вместе готовили пищу, обрабатывали землю, заботились о животных и поддерживали хозяйство в порядке.
</a:t>
            </a:r>
            <a:endParaRPr lang="en-US" sz="9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137254"/>
            <a:ext cx="4063200" cy="13563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царства были близки по культуре, но отличались территорией, центром власти и исторической судьбой.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 был богаче сельским хозяйством и раньше потерял независимость, а Иудея дольше сохраняла государственность благодаря сильному религиозному центру.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древнеизраильских и иудейских царствах; хронология традиционно датируется по библейским и археологическим данным.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Израиля и Иудеи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Вавилона край вошёл в состав державы Персии. Местная жизнь не исчезла: люди продолжали жить в своих городах, соблюдать обычаи и восстанавливать хозяйство.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деньги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греков расширились торговые связи, появились новые монеты и усилилось значение городов. Это сделало обмен товарами быстрее и удобнее для жителей региона.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внешние перемены, местная вера и священные тексты оставались важными. Именно они помогали людям сохранять свою самобытность и память о прошлом.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при персах и греках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Древней Палестины важна сегодня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религий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этого региона связана с возникновением и развитием иудаизма, а также с ранней историей христианства и частично ислама. Поэтому она важна для понимания религиозной карты мира.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споры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святынях и древних землях влияет на современные взгляды и конфликты. Изучение прошлого помогает лучше понимать, почему этот регион остаётся таким значимым.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памятники, древние тексты и названия городов помогают учёным проверять сведения о жизни людей, войнах, торговле и верованиях на Ближнем Востоке.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 была небольшой по размеру, но огромной по значению: здесь переплелись дороги, города, войны, торговля и вера, оставив наследие, которое важно и сегодня.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Древней Палестине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2026-06-01T01:43:00Z</dcterms:created>
  <dcterms:modified xsi:type="dcterms:W3CDTF">2026-06-01T01:43:00Z</dcterms:modified>
</cp:coreProperties>
</file>