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античность создала литературу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античной литературы: от мифа к драме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родилась в Древней Греции и Риме и дала образцы, к которым обращаются уже более двух тысяч лет. Через мифы, поэмы, пьесы и исторические сочинения античность научила литературу говорить о человеке, обществе и судьбе.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античные жанры важны для школьного курса литературы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как основа ранней литературы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рассказывали, как возникли земля, небо, боги и люди. Они помогали древним грекам понять устройство природы и объяснить то, что нельзя было увидеть или проверить.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действуют Зевс, Афина, Аполлон, Геракл, Одиссей и другие персонажи. Через их поступки показывались сила, хитрость, мужество и зависимость человека от высших сил.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сюжеты стали источником для эпоса, трагедии и комедии. Позже они вдохновляли художников, писателей и драматургов в разные эпохи.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мифы не только рассказывали, но и изучали, пересказывали и обсуждали. Поэтому они стали первым большим слоем античной литературы и культуры.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— это большой рассказ о войнах, путешествиях и великих поступках героя. Чаще всего он написан стихами и показывает, как человек проходит испытания и сохраняет честь.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примеры античного эпоса — «Илиада» и «Одиссея» Гомера, а также «Энеида» Вергилия. В них важны боги, судьба, верность долгу и образ идеального воина.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Эпос: героическое повествование о подвигах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только отличались формой, но и по-разному отвечали на вопросы о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создавали полную картину мира: от героического прошлого до личных чувств и общественной критики.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функций жанров по материалам курса литературы; условная схема, без числовой статистики.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античной литературы и их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лирики Сапфо, Алкей, Анакреонт, Катулл и Гораций показали, что личные переживания могут быть важной темой литературы, а не только частным делом.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сделала внутренний мир человека заметным для читателя и слушателя. Благодаря ей в литературе укрепилась идея, что чувства тоже заслуживают внимательного и серьёзного изображения.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возникла как поэзия, которую исполняли под музыку. В ней человек говорил о любви, дружбе, тоске, радости и своей родине более открыто, чем в других жанрах.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голос личности и чувств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показывает острый конфликт, в котором герой сталкивается с тяжёлым выбором, долгом и часто — с неизбежной бедой. Такой сюжет заставляет задуматься о цене решения.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античные трагики — Эсхил, Софокл и Еврипид. Их пьесы раскрывают темы вины, ответственности, наказания и воли богов, которые сильнее человека.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ставили на праздниках Диониса в Афинах. Эти представления были не просто развлечением, а важной частью общественной и религиозной жизни города.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трагедии обычно наступает катастрофа или тяжёлое осознание ошибки. Именно поэтому этот жанр учит не только переживать, но и размышлять.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Трагедия: серьёзный конфликт и власть судьбы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показывает смешные стороны жизни и высмеивает жадность, обман, глупость и злоупотребление властью. Через смех зритель легче замечает недостатки общества и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писал политические комедии, а Плавт и Теренций создавали яркие бытовые сцены. В античности комедия помогала говорить о серьёзном просто, живо и понятно.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смех и общественная критика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строилась античная драма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развивалось действие в трагедии и комедии.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проза: поиск правды о прошлом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собирал рассказы о событиях прошлого и народах, стремясь объяснить причины войн и поступков людей. Его называют «отцом истории».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V века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Фукидид писал о Пелопоннесской войне более строго и внимательно к фактам. Он старался показать не только события, но и их причины.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до н. э. — I век н. э.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историческая проза стала важной частью культуры. Ливий и Тацит описывали историю государства и размышляли о власти и нравственности.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 соединили факты, анализ и выводы о человеке. Так история стала не просто рассказом о прошлом, а серьёзным способом понять жизнь.
</a:t>
            </a:r>
            <a:endParaRPr lang="en-US" sz="1592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200" y="1527000"/>
            <a:ext cx="4749399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Древней Греции и Древнего Рима; школьный обзор жанров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 античной литературы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жанры отличаются по теме, форме и ключевым авторам.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различались по форме, но вместе охватывали почти все важные темы античного мира: от героизма до общественной критики.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животные, растения или предметы ведут себя как люди, поэтому через простой сюжет легко показать хитрость, жадность, глупость или осторожность.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 басни связана с Эзопом, а в Риме её продолжил Федр. Такой жанр был понятен даже детям и помогал учить правилам поведения.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это короткий рассказ с ясным смыслом. Обычно в конце звучит мораль, которая прямо подсказывает читателю, какой вывод нужно сделать из истории.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 её поучительная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 не просто шутит: он показывает то, что в обществе выглядит смешно и неправильно. Через насмешку особенно заметны ложь, мода на пустое и желание казаться лучше, чем есть на самом деле.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смех становится упрёком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Горация сатира звучит мягче и спокойнее, а у Ювенала — резче и язвительнее. Оба автора использовали смех как способ обратить внимание читателя на недостатки людей и нравы своего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авторы и острое слово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действии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жанр получил своих самых заметных представителей, а некоторые авторы работали сразу в нескольких литературных формах.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развивалась через ярких авторов, которые закрепили за жанрами узнаваемый облик и образцы для подражания.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литература Древней Греции и Древнего Рима; учебный обзор авторов и жанров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и жанры, с которыми они связаны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писатели внимательно изучали греческие образцы и перенимали их формы, но не копировали их буквально. Они приспосабливали сюжеты и стиль к своим представлениям о государстве и гражданском долге.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римской литературе особенно важны порядок, закон, польза для общества и уважение к традиции. Поэтому даже знакомые греческие жанры звучали у римлян более практично и строго.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пересказы и свободные переделки помогли римлянам сделать античные формы понятными для широкой аудитории Средиземноморья. Так литература стала общим культурным языком.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Риму греческое наследие не исчезло, а распространилось дальше. Именно через римских авторов многие античные жанры дошли до позднейших эпох и школьного чтения.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греческое наследие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разных жанрах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совершает подвиги, проходит испытания и становится примером мужества. Его образ связан с честью, славой и памятью о прошлом.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смешные ситуации, ошибается или выглядит нелепо. Через это автор показывает человеческие слабости без серьёзного пафоса.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вынужден делать тяжёлый выбор и сталкивается с силой судьбы. Важнее всего здесь ответственность за поступок и его последствия.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 свои чувства, мысли и настроение. Здесь важны не подвиги, а внутренний мир человека, его радость, грусть и размышления.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античного жанра от устной традиции к книге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мифы, песни и пьесы переходили из устной культуры в письменную и сохранялись для будущих эпох.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сюжеты продолжают жить в книгах, пьесах и фильмах. Истории о Геракле, Одиссее и Эдипе по-прежнему переосмысляют, потому что в них есть сильные характеры и вечные вопросы.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названия жанров тоже сохранились в языке. Мы и сегодня говорим «трагедия», «комедия», «сатира», «эпос» и «басня», хотя их античный смысл возник много веков назад.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помогает увидеть, что современная культура не возникла заново. Она во многом выросла из античных образов, тем и способов рассказывать о человеке.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жанры в современной культуре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античные жанры по-своему связаны со словом как с важной силой. В них речь не просто рассказывает историю, а убеждает, спорит, оценивает и учит думать.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опираются на миф и одновременно обращаются к реальной жизни. Поэтому в античной литературе рядом существуют боги, герои, обычные люди и общественные правила.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авторов особенно важны нравственный выбор, долг, честь и ответственность. Эти темы встречаются в эпосе, трагедии, лирике и даже в сатире, хотя звучат по-разному.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различаются, но вместе создают цельную картину мира. В ней судьба, разум, чувство и закон постоянно проверяются через поступки человека.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жанры античной литературы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жанры стали основой европейской литературы: они научили говорить о герое, чувствах, смехе, долге и судьбе. Через них мы лучше понимаем книги, театр и культуру современного мира.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— начало большой литературной традиции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2026-05-22T23:49:38Z</dcterms:created>
  <dcterms:modified xsi:type="dcterms:W3CDTF">2026-05-22T23:49:38Z</dcterms:modified>
</cp:coreProperties>
</file>