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быть льдом, каплей и паром.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встречается в природе и дома: в реке, в облаке, в стакане, в снегу. Она нужна всем живым и постоянно меняется под действием тепла и холода.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нас каждый день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состояние: лёд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Замёрзшая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образуется, когда вода сильно охлаждается. Он становится твёрдым, холодным и сохраняет свою форму, как маленькая прозрачная плитка.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можно заметить зимой на лужах, на окнах, в морозилке и на крышах в виде сосулек. Он часто появляется там, где очень холодно.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не тонет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легче жидкой воды, поэтому льдинки обычно держатся на поверхности. Это удивительно: твёрдая вода умеет плавать, будто маленький кораблик.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бывает прозрачным, белым, гладким или шероховатым. Он может блестеть на солнце и хрустеть под ногами, если на улице мороз.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Течёт и льётся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не держит форму сама. Она течёт, льётся и легко переливается из одного сосуда в другой, как будто любит путешествовать.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повсюду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её в кране, в луже после дождя, в бутылке, в реке и в ведре. Без воды не обходится почти ни один день.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Принимает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подстраивается под любую ёмкость: стакан, кастрюлю, чашку или ручей. Поэтому она всегда выглядит немного по-разному, но остаётся водой.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 быту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Жидкую воду используют, чтобы пить, мыть руки, готовить еду и поливать растения. Она помогает нам жить чисто, удобно и с пользой.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212" y="1838326"/>
            <a:ext cx="1967924" cy="27049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Газообразное состояние: водяной пар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появляется от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сильно нагревается, часть её превращается в пар. Он поднимается вверх и смешивается с воздухом, поэтому мы чувствуем его рядом с горячими предметами.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почти невидим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очень маленький, поэтому глазом его часто не разглядеть. Это не дым и не туман, а сама вода в газообразном состоянии.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можно увидеть над чайником, кастрюлей или тёплой лужей. Иногда он выглядит как лёгкое белое облачко, будто вода решила немного полетать.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воды при нагревании и охлаждении в природе и дома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меняет состояние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нагревается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лёд получает тепло от солнца, тёплой ладони или воздуха. Он становится мягче и постепенно теряет твёрдость.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край льда начинает таять, и на поверхности появляются капли. Постепенно лёд уменьшается, а вода занимает его место.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тают сосульки, снег и лёд на дорожках. Это знак, что тепла стало больше, а зима начала отступать.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конденсация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происходит, когда вода нагревается и превращается в пар. Частицы становятся такими маленькими, что поднимаются в воздух и часто становятся невидимыми.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пара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 попадает в холодное место, он остывает и превращается в крошечные капли воды. Так на стекле и крышках появляется влага.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видно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часто образуются на холодном окне, бутылке из холодильника или крышке кастрюли. Эти маленькие следы показывают, как вода умеет менять состояние.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00828"/>
            <a:ext cx="542225" cy="433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76728"/>
            <a:ext cx="542227" cy="4819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поверхности морей, рек и озёр вода поднимается вверх в виде пара. Солнце помогает ей совершить это невидимое путешествие.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пар охлаждается и собирается в крошечные капли. Из них образуются облака, которые тихо плывут над землёй.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капелек становится слишком много, они выпадают дождём. Если на улице холодно, вода может упасть снегом или даже градом.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и снега вода попадает в почву, ручьи, реки и моря. Потом путь начинается снова, и круговорот продолжается.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собирается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небе собираются очень маленькие капельки воды или крошечные льдинки. Вместе они образуют облако.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44421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становится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капелек становится слишком много, облако уже не может их удерживать. Тогда начинается дождь.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30067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небе очень холодно, вода замерзает прямо в облаке. Тогда она выпадает не дождём, а снегом.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15713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выпадает град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самых холодных облаках могут образоваться твёрдые ледяные шарики. Это град — ещё один способ, как вода путешествует по небу.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дождь и снег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кубики в стакане
</a:t>
            </a:r>
            <a:pPr algn="l" indent="0" marL="0">
              <a:lnSpc>
                <a:spcPct val="100000"/>
              </a:lnSpc>
              <a:buNone/>
            </a:pPr>
            <a:r>
              <a:rPr lang="en-US" sz="47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маленький кусочек льда может быстро превратить обычный напиток в прохладный. Он тихо звенит о стенки стакана и медленно тает, будто торопится на помощь. Именно так лёд делает лимонад и сок приятнее.
</a:t>
            </a:r>
            <a:endParaRPr lang="en-US" sz="131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радости и морозилка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полезен не только на кухне. Зимой дети лепят снежки, скользят по катку и радуются первому морозу. А дома морозильник хранит продукты холодными, чтобы они дольше не портились и оставались свежими.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 жизни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Кипение воды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воды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получает много тепла, её частицы начинают двигаться быстрее. Сначала вода просто становится горячей, а потом наступает момент, когда в ней появляются пузырьки пара.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Пузырьки по всей воде
</a:t>
            </a:r>
            <a:pPr algn="l" indent="0" marL="0">
              <a:lnSpc>
                <a:spcPct val="100000"/>
              </a:lnSpc>
              <a:buNone/>
            </a:pPr>
            <a:r>
              <a:rPr lang="en-US" sz="28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кипении пузырьки образуются не только сверху, а во всём объёме воды. Они поднимаются наверх, лопаются и выпускают пар, который виден над кастрюлей или чайником.
</a:t>
            </a:r>
            <a:endParaRPr lang="en-US" sz="1329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9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Кипящая вода и горячий пар могут обжечь кожу. Поэтому около плиты нужно быть внимательным, не наклоняться близко к чайнику и просить взрослых о помощи.
</a:t>
            </a:r>
            <a:endParaRPr lang="en-US" sz="1379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видно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Кипение легко наблюдать дома на кухне, когда греется суп или закипает чайник. Это простой и наглядный способ увидеть, как тепло меняет 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меняет состояние в зависимости от нагрева и охлаждения.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вода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49757"/>
            <a:ext cx="435968" cy="435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277" y="1943101"/>
            <a:ext cx="336959" cy="4492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1998" y="1943101"/>
            <a:ext cx="393119" cy="44927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трёх состояний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всё решает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холодно, вода замерзает. Когда тепло, она тает. А если нагрев сильный, вода превращается в пар и поднимается в воздух.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 та же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жидкая вода и пар состоят из одного вещества. Меняется только внешний вид воды, а не её «характер»: она остаётся водой в любом состоянии.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форма, не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вода держит форму, жидкая течёт, а газообразная почти не видна. Но в каждом случае перед нами всё та же знакомая вода.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Кран и раковина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воду чаще всего видят в кране и раковине. Её используют каждый день: умываются, моют руки, готовят еду и наполняют чайник.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Чайник и кастрюля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вода может тихо кипеть в чайнике или шевелиться в кастрюле. Тогда из неё поднимается пар, который любит играть в «прятки».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Морозильник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морозильнике вода становится льдом. Так появляются кубики льда для напитков, а продукты сохраняются холодными и дольше остаются свежими.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суп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над тарелкой супа можно заметить лёгкий пар. Это значит, что вода рядом нагрелась и начала переходить в газообразное состояние.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доме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так важна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вода нужна каждый день. Мы пьём её, умываемся, моем руки и готовим пищу. Без воды человек не может жить и чувствовать себя хорошо.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нуждаются в воде. Она помогает им утолять жажду, сохранять силы и жить в природе, как рыба в реке или птица у озера.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воду из почвы. Она помогает им расти, расправлять листья и цвести. Без воды даже самый красивый цветок быстро завянет.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всего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жизнь на Земле. Там, где есть вода, легче расти, развиваться и оставаться здоровым. Поэтому к воде нужно относиться бережно.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°C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температура, при которой вода обычно замерзает и превращается в лёд.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при этой температуре вода начинает переходить в твёрдое состояние. Это один из самых простых способов увидеть, как температура меняет воду.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простые опыты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 ладони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 кубик льда в тёплую ладонь и подождите немного. Он станет меньше, потому что получает тепло от руки и постепенно тает.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на стакане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налить в стакан очень холодную воду, снаружи на нём вскоре появятся капли. Это водяной пар из воздуха превратился в воду.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над горячей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горячей водой иногда видно лёгкое облачко. Это водяной пар поднимается вверх, а потом становится менее заметным в воздухе.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на крышке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накрыть горячую воду холодной крышкой, на ней позже появятся капли. Пар охладится и снова превратится в маленькие капельки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6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— это вода в твёрдом состоянии. Он холодный, держит форму и встречается зимой на улице, в морозильнике и в виде сосулек.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19337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течёт, льётся и принимает форму сосуда. Её можно увидеть в стакане, луже, реке и обычном домашнем кране.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90508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находится в воздухе и часто не виден глазами. Он появляется над горячим чайником, кастрюлей и тёплой лужей.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61679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помогает льду таять и воде испаряться. Чем больше тепла получает вода, тем легче ей менять своё состояние.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7328502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помогает воде замерзать и превращаться в капли. Поэтому на холодном стекле и крышке часто появляются маленькие капельки.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меняется, но остаётся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увидели, что вода умеет быть льдом, жидкостью и паром. Температура помогает ей переходить из одного состояния в другое, а внимательные наблюдения делают эти изменения очень понятными.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2026-05-25T23:14:27Z</dcterms:created>
  <dcterms:modified xsi:type="dcterms:W3CDTF">2026-05-25T23:14:27Z</dcterms:modified>
</cp:coreProperties>
</file>