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2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изучения сообществ живых организмов
</a:t>
            </a:r>
            <a:endParaRPr lang="en-US" sz="2721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разных видов, взаимодействующие друг с другом и природой, образуют сообщества.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— совокупность множества видов на одной территории, связанных пищевыми цепями, конкуренцией и симбиозом. Структура зависит от условий среды и характеристик места обитания.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сообщество организмов?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 и водоросли, которые синтезируют органические вещества из неорганики и служат пищей другим организмам.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животные, которые питаются продуцентами или другими животными, поддерживая пищевые цепи в сообществе.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 и грибы, разлагающие мёртвые организмы, возвращая питательные вещества в почву и среду.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компонента сообществ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лесного сообщества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лесных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высокие деревья, кустарники и травы, создавая несколько ярусов и обеспечивая пищу и убежище для многих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населён птицами, насекомыми и млекопитающими, которые взаимодействуют друг с другом в сложных пищевых связях.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опавшие листья и мёртвых животных, способствуя восстановлению питательных веществ в лесной почве.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взаимодействий между организмами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формируют цепочки, где каждая ступень зависит от предыдущей, обеспечивая энергию и питание.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приносит взаимную пользу разным видам, укрепляя устойчивость сообщества.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заставляет виды бороться за ограниченные ресурсы, влияя на их распределение и численность.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хищник-жертва регулируют популяции и поддерживают баланс, предотвращая перенаселение.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 пищевой цепи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энергии теряется на каждом уровне, что ограничивает число звеньев в цепи.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использования энергии снижается с каждым последующим звеном, что поддерживает баланс в экосистеме.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городском сообществе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городских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голуби приспособились жить среди людей, находя пищу и укрытие в постройках и кустарниках города.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сосуществуют с человеком, а многочисленные микроорганизмы помогают очищать городскую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их особенности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в себя требования к пище, месту и условиям, в которых может жить вид.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занимают уникальные ниши, избегая прямого соперничества и поддерживая 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муравьи, строящие сложные гнёзда и защищающие растения, играя важную роль в экосистеме.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снижает риск массовых вымираний и позволяет сохранять баланс в 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
</a:t>
            </a:r>
            <a:endParaRPr lang="en-US" sz="422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исследованя,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устойчивость экосистемы к внешним изменениям и поддерживает её стабильность.
</a:t>
            </a:r>
            <a:endParaRPr lang="en-US" sz="21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лесного и прудового сообщества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отличие в видах и структуре между лесом и прудом.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обладает большей биологической сложностью и разнообразием видов, что отражает разные экологические условия.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луга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трав на лугу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состоит из различных многолетних трав, таких как злаковые и бобовые, которые обеспечивают плодородие почвы. Эти растения создают пищевую базу для широкого спектра насекомых и мелких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кузнечики и муравьи активно населяют луг, участвуя в опылении растений и аэрировании почвы. Муравьи помогают распределять питательные вещества, а бабочки разносят пыльцу между цветами.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животных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Полёвки, жабы и птицы поддерживают баланс популяций насекомых, контролируя их численность. Пчёлы опыляют цветковые растения, способствуя размножению и сохранению луга как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сообществе: сезонная динамика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пищи значительно уменьшается, многие животные впадают в спячку или замедляют активность, чтобы пережить суровые условия.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запускает рост растений, активизируются насекомые и животные, начинается период размножения и увеличения численности.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конкуренция за пищу и территорию, усиливается борьба за выживание среди обитателей сообщества.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запасают еду и готовятся к зиме, часть видов улетает в тёплые края, другие прячутся или переходят в состояние покоя.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человека в сообществах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создаёт искусственные экосистемы, такие как городские парки и сады, стимулируя развитие новых видов в изменённых условиях.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индустриализация приводят к снижению биоразнообразия, уничтожая естественные места обитания многих организмов.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охранные мероприятия и заповедники люди восстанавливают природные сообщества, поддерживая экологический баланс и сохраняя редкие виды.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 вещества в сообществе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энергии от солнца к почве через разные уровни живых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и его 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Истребление ключевого вида может вызвать разрушение пищевых цепей и ухудшение среды для других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инвазивных видов ведёт к вытеснению местных, изменяя структуру сообщества и снижая биологическое разнообразие.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опылителей провоцирует снижение размножения многих растений и уменьшает урожаи в сельском хозяйстве.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разрушает природные места обитания, что приводит к деградации экосистем и ухудшению 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как незаметные участники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почвообразовании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перерабатывают органические остатки, обогащая почву питательными веществами. Их деятельность способствует поддержанию плодородия и росту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загрязняющие вещества в воде, участвуя в естественной фильтрации. Благодаря им пожизненный цикл веществ продолжается и экосистемы остаются сбалансированными.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маскировку и мимику для защиты от хищников и успешной охоты в сложной среде обитания.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стай и колоний повышает выживаемость, позволяя совместно защищаться и эффективно добывать пищу.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защищаются колючками и выделением ядовитых веществ, предотвращая поедание и сохраняя свою популяцию.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сообществах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взаимодействий: муравейник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муравейника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 состоит из специализированных каст: рабочие заботятся о гнезде, солдаты охраняют, а королева обеспечивает размножение колонии.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с тлёй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получают сладкий сок от тли, взамен защищают её от хищников и поддерживают благоприятные условия для кормовой базы.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и микроэкологических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муравьи выращивают грибы, которые служат им пищей, а сложные тоннели обеспечивают стабильный микроклимат внутри гнезда.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естественных сообществ обеспечивает поддержание биологических циклов и климатической стабильности, а также способствует развитию медицины и сельского хозяйства.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доклад о биологическом разнообразии, 2020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2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наземных видов животных и растений живут в устойчивых сообществах, сохранение которых критически важно для экологического баланса планеты.
</a:t>
            </a:r>
            <a:endParaRPr lang="en-US" sz="17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живых организмов и их будущее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обеспечивают взаимодействие видов и поддерживают жизнь на Земле. Их защита и понимание — залог здоровья планеты и процветания будущих поколений, а человек играет решающую роль в этом процессе.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2026-05-08T18:07:18Z</dcterms:created>
  <dcterms:modified xsi:type="dcterms:W3CDTF">2026-05-08T18:07:18Z</dcterms:modified>
</cp:coreProperties>
</file>