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две части круга и научимся находить их площадь.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площади кругового сектора и сегмента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Сектора и сегменты легко увидеть в колёсах, циферблатах, пицце, арках и окнах. В геометрии важно уметь отличать их и выбирать нужную формулу по данным задачи.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 задачах и жизни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круговой сектор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Круговой сектор — это область, ограниченная двумя радиусами и дугой между ними. Его границы всегда выходят из центра окружности и образуют один угол.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определяет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центральный угол, тем больше сектор. При одинаковом радиусе площадь сектора растёт вместе с углом, потому что он занимает большую долю круга.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равен 90°, сектор занимает четверть круга. При 180° получается полукруг, а его площадь составляет половину площади всего круга.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вычислений нужны радиус, центральный угол и площадь полного круга. Именно эти данные позволяют быстро определить, какую часть круга занимает сектор.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сектора используют формулу по градусам и формулу по радианам; выбор зависит только от записи угла.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дают одинаковый результат, если угол измерен в подходящих единицах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площадь круга и его частей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доля круга при разных углах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радиусе площадь сектора меняется только из-за угла. Поэтому удобно сравнивать стандартные случаи, где доля круга легко узнаётся без длинных вычислений.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угла ведёт к росту площади прямо пропорционально: чем больше угол, тем больше сектор.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пропорция площади сектора углу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 чертеже сектора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центра обычно обозначают буквой O. От неё строят два радиуса, которые задают границы сектора и помогают увидеть, где начинается и заканчивается фигура.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 и дуга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OA и OB — это радиусы. Между ними лежит дуга AB, по которой определяется часть окружности, входящая в сектор.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AOB называют центральным, потому что его вершина находится в центре окружности. Именно этот угол чаще всего используют в формулах площади.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сектор закрасить или обвести цветом, легче понять, какие линии являются границами фигуры. Это особенно полезно в задачах с несколькими отрезками и дугами.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сектора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выписывают радиус и центральный угол. Без этих величин невозможно выбрать нужную формулу и определить, какую часть круга занимает сектор.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дан в градусах, используют формулу через 360°. Если угол записан в радианах, применяют формулу с множителем половины.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записывают в квадратных единицах: см², м² или мм². Полученная площадь не может быть больше площади всего круга.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подставляют числа в формулу и аккуратно выполняют вычисления. Важно не перепутать единицы измерения и не потерять число π.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сектора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типичные задачи с точными ответами через 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при увеличении радиуса и угла; точные ответы удобно оставлять в виде выражений с 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«Площадь сектора»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Круговой сегмент — это часть круга, которая лежит между хордой и соответствующей дугой. В отличие от сектора, у него одна граница прямая, а другая — дуга.
</a:t>
            </a:r>
            <a:endParaRPr lang="en-US" sz="918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сектором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сегмента удобно находить через сектор. Сначала вычисляют площадь сектора, затем вычитают площадь треугольника, образованного двумя радиусами и хордой.
</a:t>
            </a:r>
            <a:endParaRPr lang="en-US" sz="880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сегмент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чаще рассматривают меньший сегмент. Он расположен внутри меньшего сектора и имеет площадь меньше, чем соответствующая часть круга целиком.
</a:t>
            </a:r>
            <a:endParaRPr lang="en-US" sz="886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есть хорда и дуга, нужно проверить, идёт ли речь именно о сегменте. Это помогает не перепутать его с сектором.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круговой сегмент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площадь сегмента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известных радиусе и центральном угле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сегмента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площадей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меньшего сегмента находят как разность площади сектора и площади треугольника, который образуют два радиуса и хорда. Такой способ работает, когда известны радиус и центральный угол.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в радианах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задан в радианах, площадь треугольника между радиусами вычисляют по формуле S = r²sin α / 2. Она удобна, потому что сразу связывает угол, радиус и синус.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 90°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центральном угле 90° получается равнобедренный прямоугольный треугольник. Его площадь равна r²/2, поэтому вычитание из площади сектора выполняется особенно быстро и без лишних преобразований.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Сектор, треугольник и сегмент при одном радиусе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треугольник занимает только часть сектора, а сегмент получается как оставшаяся часть внутри дуги и хорды.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 всегда меньше соответствующего сектора; при фиксированном радиусе различие между фигурами зависит только от центрального угла.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площади сектора и треугольника для r = 10 см, α = 90°.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 и окно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Дугообразная арка или верхняя часть окна часто напоминают круговой сегмент. По такой модели удобно вычислять площадь стекла, вставки или декоративной панели, если известны размеры дуги и хорды.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Срез фрукта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апельсин разрезают не ровно пополам, а под углом, форма среза становится похожей на сегмент. Это хороший наглядный пример для понимания, как дуга и хорда ограничивают фигуру.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колеса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обода колеса, щита или круговой детали можно выделить участок, близкий к сегменту. В технике такая форма помогает оценивать площадь покрытия, покраски или защитной накладки без лишних измерений.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 в реальных объектах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площади сегмента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радиуса 10 см и угла 60° вычисляем площадь сектора, затем площадь треугольника и находим разность. Важно сохранить точный вид ответа.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площади сектора и треугольника при r = 10 см, α = 60°.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ответ выражается через π и корень: это позволяет избежать округления и сохранить полную математическую точность.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0190" y="1022065"/>
            <a:ext cx="1890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вычислениях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сегмента находят сектор или наоборот. Чтобы не ошибиться, нужно помнить: сектор ограничен двумя радиусами, а сегмент — хордой и дугой.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тот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начинают с правильного центрального угла, а не с любого угла на чертеже. Если угол выбран неверно, площадь получается для другой части круга.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выглядят похоже, но для градусов и радианов используются разные записи. Ещё одна типичная ошибка — забыть перевести угол в нужную систему измерения.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единицы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всегда записывают в квадратных единицах: см², м² или мм². Если написать только сантиметры, это будет уже не площадь, а длина.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угол влияет на площадь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использован единичный радиус, поэтому видно только влияние угла. При больших углах разница между сектором и треугольником становится заметнее.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центральный угол, тем больше обе площади. Сегмент растёт медленнее сектора только на малых углах, а затем быстро увеличивается.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площади сектора и сегмента для r = 1 и углов от 0° до 180°.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площади сектора с длиной дуги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дуга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дуги помогает описать границу сектора так же точно, как площадь описывает его внутреннюю часть. Если известны радиус и угол, можно сразу найти нужный участок окружности.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градусах используют l = 2πr·α/360°, а в радианах — l = rα. Обе записи дают один и тот же результат, если угол указан в правильной системе измерения.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сектора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сектора состоит из двух радиусов и дуги. Поэтому в задачах про ограждение, контур или край детали сначала находят длину дуги, а потом складывают все части.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сектор, затем вычитают площадь треугольника, построенного на двух радиусах и хорде. Так удобно проверять, что решение идёт по правильному алгоритму.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49π/3 см²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площадь сектора, с которой начинают нахождение сегмента.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площади сектора для r = 7 см и α = 120°.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61022"/>
            <a:ext cx="4014300" cy="136368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по теме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формулы для сектора, дуги и сегмента. Они основаны на двух главных величинах: радиусе и центральном угле.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радиус и угол, можно найти и площадь, и дугу, а затем проверить результат через площадь круга и свойства треугольника.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формулы школьной геометрии.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и сегмент легко различать по границам, а считать их помогает один набор формул. Аккуратность с углами, единицами и порядком действий делает ответ точным и проверяемым.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2026-06-03T14:15:35Z</dcterms:created>
  <dcterms:modified xsi:type="dcterms:W3CDTF">2026-06-03T14:15:35Z</dcterms:modified>
</cp:coreProperties>
</file>