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 пищевая промышленность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одежду, обувь и продукты, которые мы используем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рядом с нами
</a:t>
            </a:r>
            <a:endParaRPr lang="en-US" sz="360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сырьё в полезные товары, которые мы видим дома, в школе и в магазине.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отрасли и их продукты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создаёт ткани, одежду, обувь, ковры и домашний текстиль. Эти изделия сопровождают человека ежедневно и делают быт удобнее.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для жизни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выпускает хлеб, молочные продукты, соки, консервы и сладости. Она помогает быстро получать разнообразную и безопасную еду.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каждый день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работают для магазинов, семей и школ. Их продукция нужна постоянно, поэтому производство должно быть стабильным и точным.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спрос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качества товаров зависит наш комфорт, здоровье и привычный ритм дня. Поэтому на предприятиях важны технологии, контроль и ответственность.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промышленность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начинается с предприятия, где сырьё поступает на обработку. Здесь его разделяют, очищают, соединяют с другими материалами и подготавливают к выпуску товара.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продукту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технологические операции, которые меняют форму и свойства материала. Так получают ткань, хлеб, йогурт или другие готовые изделия.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обработка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продукцию проверяют, чтобы убедиться в её качестве и безопасности. На этом этапе исправляют ошибки и отбраковывают плохие партии.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качества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упаковка и отправка в магазины. Именно так обычные вещи и продукты попадают к покупателю.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нам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встречаемся с ними каждый день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мы видим результаты лёгкой промышленности в одежде, обуви, постельном белье, полотенцах и школьной форме. Эти вещи используются каждый день.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заметна в хлебе, молоке, йогурте, соках, консервах и готовых блюдах. Без неё сложно представить завтрак, обед и ужин.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на столе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этих отраслей тоже приходит из природы и сельского хозяйства: хлопок, лён, шерсть, зерно, молоко, овощи, фрукты и мясо.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сырьё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до готового товара связывает фермы, фабрики, склады и магазины. Поэтому промышленность влияет на то, что мы покупаем и используем каждый день.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цепочка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отрасли важны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обеспечивают людей товарами первой необходимости: одеждой, обувью и продуктами питания. Без них привычный быт в семье и школе был бы невозможен.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первой необходимости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создают рабочие места для технологов, рабочих, водителей, лаборантов и многих других специалистов. Это помогает развиваться городам и регионам.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продукция нужна не только дома, но и в больницах, столовых, магазинах и на праздниках. Она поддерживает повседневную жизнь общества.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сфер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работает стабильно, магазины вовремя получают товары, а транспорт и торговля остаются в движении. Так сохраняется удобный ритм жизни.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экономики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ткань и одежда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операций в производстве ткани и одежды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делают ткани и одежду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ценят за мягкость и хорошую впитываемость. Из него получают ткани, которые часто используют для повседневной одежды и белья.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помогает сохранять тепло, поэтому из неё делают тёплые свитера, пальто и зимние аксессуары. Такой материал особенно полезен в холодное время.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Полиэстер и нейлон делают изделия более износостойкими. Эти материалы часто добавляют в ткани, чтобы они меньше мялись и легче стирались.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волокна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известен прочностью и прохладой. Льняные ткани удобны летом, потому что они пропускают воздух и дольше сохраняют аккуратный вид.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качество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состав материала и ярлык изделия. Это помогает понять, из каких волокон сделана вещь и как за ней правильно ухаживать.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ярлык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проверяют ровность нитей и качество ткани. Полотно должно быть одинаковым по толщине, без заметных дефектов, затяжек и разрывов.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материала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швам и соединениям деталей. Они должны быть прочными, аккуратными и выдерживать нагрузку во время носки и стирки.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пошива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 — примерка и сравнение с образцом. Так убеждаются, что изделие удобно, соответствует размеру и готово к продаже.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оценивают цвет и размер изделия. Важно, чтобы вещь не линяла, не садилась после стирки и сохраняла форму.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внешнего вида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этапов производства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отрасли идут от сырья к готовому товару, но используют разные операции и материалы.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легкой промышленности главное — формирование изделия, а в пищевой — подготовка продукта к безопасному хранению и продаже.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цифровых решения ускоряют подготовку и пошив изделий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 о современных технологиях лёгкой промышленности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сокращает ручные операции и помогает быстрее выпускать модели в нужных размерах.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профессий обычно работает над одним изделием от идеи до выпуска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перечню профессий, приведённому в презентации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создании одежды и тканей участвуют несколько специалистов, и у каждого — своя задача на общем производстве.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продукты становятся готовыми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технологическая схема пищевого производства от сырья до готового продукта.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сырья и готовой продукции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молоко и сахар служат основой для хлеба, молочных продуктов и сладостей. От качества исходного сырья зависят вкус, питательность и то, сколько продукт сохранится после выпуска.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сырья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овощи и фрукты проходят разные способы обработки. Из них получают консервы, соки, варенье, полуфабрикаты и готовые блюда для магазинов и столовых.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на выходе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продукта важны не только рецептура, но и безопасность. Предприятия следят за чистотой, температурой и сроками хранения, чтобы покупатель получил качественный товар.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качеству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работает для повседневной жизни. Её продукция нужна дома, в школе, в поездке и на празднике, поэтому она должна быть удобной и понятной покупателю.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8316" y="1367700"/>
            <a:ext cx="3401269" cy="34416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производства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3936528" y="18247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чистоту оборудования и рабочего места. Если на поверхностях остаются загрязнения, в продукт могут попасть опасные микробы или посторонние частицы.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36528" y="14825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производства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530378" y="18247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готовую продукцию обрабатывают раздельно. Это помогает не перенести бактерии с сырого мяса, рыбы или овощей на уже готовые продукты.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6530378" y="14825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потоков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936528" y="31483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приготовления соблюдают нужную температуру. Нагрев убивает многие микробы, а охлаждение замедляет порчу и сохраняет свежесть продукта дольше.
</a:t>
            </a:r>
            <a:endParaRPr lang="en-US" sz="900" dirty="0"/>
          </a:p>
        </p:txBody>
      </p:sp>
      <p:sp>
        <p:nvSpPr>
          <p:cNvPr id="21" name="Text 7"/>
          <p:cNvSpPr txBox="1"/>
          <p:nvPr/>
        </p:nvSpPr>
        <p:spPr>
          <a:xfrm>
            <a:off x="3936528" y="28061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температура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6530378" y="3148300"/>
            <a:ext cx="23190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моют руки, используют спецодежду и выполняют санитарные правила. Такие меры уменьшают риск заражения и делают производство безопаснее для покупателей.
</a:t>
            </a:r>
            <a:endParaRPr lang="en-US" sz="900" dirty="0"/>
          </a:p>
        </p:txBody>
      </p:sp>
      <p:sp>
        <p:nvSpPr>
          <p:cNvPr id="23" name="Text 9"/>
          <p:cNvSpPr txBox="1"/>
          <p:nvPr/>
        </p:nvSpPr>
        <p:spPr>
          <a:xfrm>
            <a:off x="6530378" y="2806100"/>
            <a:ext cx="19332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3936525" y="4304225"/>
            <a:ext cx="4897200" cy="4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партия проходит контроль качества. Если продукт не соответствует нормам, его не отправляют в продажу, чтобы защитить здоровье людей.
</a:t>
            </a:r>
            <a:endParaRPr lang="en-US" sz="900" dirty="0"/>
          </a:p>
        </p:txBody>
      </p:sp>
      <p:sp>
        <p:nvSpPr>
          <p:cNvPr id="25" name="Text 11"/>
          <p:cNvSpPr txBox="1"/>
          <p:nvPr/>
        </p:nvSpPr>
        <p:spPr>
          <a:xfrm>
            <a:off x="3936526" y="4125866"/>
            <a:ext cx="4029000" cy="1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endParaRPr lang="en-US" sz="9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этикетки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состав продукта. По нему можно понять, из чего сделан товар и есть ли в нём добавки, на которые у человека может быть аллергия.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продукта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массу и пищевую ценность. Эти данные помогают выбрать нужное количество продукта и оценить, сколько в нём белков, жиров, углеводов и калорий.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ценность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срок годности. Он показывает, до какого дня продукт можно безопасно есть при соблюдении указанных условий хранения.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годности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находят производителя и адрес. Если возникнут вопросы о качестве, именно по этой информации можно узнать, кто выпустил товар.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выпустил товар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прочитать условия хранения. Некоторые продукты нужно держать в холодильнике, другие — в сухом и тёмном месте, иначе они быстрее испортятся.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хранить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качество продуктов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температуры помогают поддерживать нужный режим на всех этапах — от цеха до склада. Это особенно важно для молочных продуктов, мяса и полуфабрикатов.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контроль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Автоматическое дозирование точно отмеряет ингредиенты по рецептуре. Благодаря этому продукты получаются одинаковыми по вкусу, массе и качеству в каждой партии.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дозирование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влажности защищает сырьё и готовую продукцию от порчи. Он помогает сохранить структуру сухих смесей, хлеба, кондитерских изделий и упаковки.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порчи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Холодильные системы в транспорте и на складах сохраняют свежесть. Без них продукты быстрее теряли бы качество до того, как попадут в магазин.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Холодовая цепь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50" y="3241404"/>
            <a:ext cx="2705700" cy="16117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нужны в отрасли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 разрабатывает рецептуру, выбирает режимы обработки и следит, чтобы продукт соответствовал нормам качества, вкуса и безопасности.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линии управляет оборудованием на производстве, контролирует подачу сырья и следит, чтобы машины работали без сбоев и остановок.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линии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 проверяет пробу продукта в лаборатории. Он оценивает состав, свежесть и соответствие санитарным требованиям, чтобы в продажу не попала некачественная партия.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4099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Упаковщик готовит товар к отправке в магазин. Он следит за аккуратной фасовкой, маркировкой и сохранностью продукта во время перевозки.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099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Упаковщик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2953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Водитель-рефрижератор доставляет охлаждённые продукты в магазин или на склад. От его работы зависит, сохранится ли нужная температура в пути.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62953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Водитель-рефрижератор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производство становится более экологичным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энергии нужна на каждом предприятии. Она снижает расходы, уменьшает нагрузку на природу и помогает выпускать продукцию более бережно.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ткани, пластика и упаковки можно сортировать и отправлять на переработку. Так часть материалов возвращается в производство вместо того, чтобы попадать на свалки.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долговечных материалов и точный расчёт сырья уменьшают потери. Чем меньше брака и лишних отходов, тем чище города и меньше вреда окружающей среде.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готового товара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видите, как из сырья рождаются одежда и продукты, а технологии, профессии и правила безопасности помогают делать это качественно и бережно. Мини-викторина ждёт ваших ответов!
</a:t>
            </a:r>
            <a:endParaRPr lang="en-US" sz="168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2026-07-26T23:22:14Z</dcterms:created>
  <dcterms:modified xsi:type="dcterms:W3CDTF">2026-07-26T23:22:14Z</dcterms:modified>
</cp:coreProperties>
</file>