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который превратил собственную жизнь в литературную легенду.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Маяковский о себе: человек, поэт, эпоха
</a:t>
            </a:r>
            <a:endParaRPr lang="en-US" sz="274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Маяковского прошли между Кавказом и Москвой, а личный опыт — утрата отца, учеба, аресты и революционная среда — стал основой его самообраза.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Багдади до Москвы: путь Маяковского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Автобиография как литературный текст
</a:t>
            </a:r>
            <a:endParaRPr lang="en-US" sz="2977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«Я сам» Маяковский не просто перечисляет факты, а отбирает их как художник. Он строит рассказ о себе резко, ярко и предельно выразительно.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у него постоянно выходит в публичное пространство: частная биография превращается в материал для поэзии, выступлений и самооценки, а не остается личным дневником.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Самоописание у Маяковского всегда двойственно: он одновременно серьезен и насмешлив, уверен в себе и склонен к жесткой самооценке.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Маяковский представлял себя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Фигура, которую невозможно не заметить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рост, громкий голос и резкие жесты делали Маяковского заметной фигурой еще до первых строк. Его внешность сразу работала на эффект сильного, необычного человека.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Театральность как часть образа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Желтая кофта, угловатая манера держаться и вызов в поведении создавали образ поэта-артиста. Так он сознательно противопоставлял себя привычному «обывательскому» миру.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тема семьи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семьи у него соединяет близость и боль: мать, сестры, отец-лесничий вспоминаются как источник опоры, но смерть отца стала тяжелой личной травмой.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часто возвращается к грузинскому детству, и это не просто фон, а важная часть его внутренней биографии. Память о первых годах задает тон всему самоописанию.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семейной истории вырастает его ранняя серьезность и постоянное чувство внутреннего напряжения. В автопортрете поэта утрата становится важнее спокойного воспоминания.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автобиографические темы у Маяковского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мотивы чаще всего формируют его образ в разных текстах и выступлениях.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конфликт и личная драма; именно они делают автопортрет Маяковского напряженным и запоминающимся.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автобиографическим текстам и лирике Маяковского, составлено по материалам презентации
</a:t>
            </a:r>
            <a:endParaRPr lang="en-US" sz="55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438" y="1648250"/>
            <a:ext cx="922425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3240" y="1728830"/>
            <a:ext cx="1116300" cy="8930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85592" y="1648250"/>
            <a:ext cx="922425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54077" y="1728830"/>
            <a:ext cx="1116300" cy="8930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Революционер о себе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Подполье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подчеркивает участие в революционной среде как ранний выбор пути. Для него это не эпизод, а начало сознательной гражданской позиции.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 и тюрьма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Аресты 1908–1909 годов и тюремный опыт входят в автопортрет как доказательство личного риска. Так биография приобретает черты исторического свидетельства.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перелом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у него означает не только борьбу с властью, но и отказ от старого «я». Отсюда стремление к новой личности, речи и художественной форме.
</a:t>
            </a:r>
            <a:endParaRPr lang="en-US" sz="884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ответственность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самоописании революционность связана с ощущением долга перед временем. Поэт говорит не от себя одного, а как человек своей эпохи и ее напряжений.
</a:t>
            </a:r>
            <a:endParaRPr lang="en-US" sz="8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75"/>
            <a:ext cx="4403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Поэт-новатор и футуризм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59225" y="1712275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 традицией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сознательно ставил себя в оппозицию к старой литературной норме. Его публичные выступления и манифесты делали спор с традицией частью собственной биографии.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326350" y="3067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будущего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«новый», «первый», «громкий», «будущее» точно передают его самохарактеристику. Через них он утверждал право поэта говорить языком времени, а не повторять прошлое.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о своем труде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он придавал ритму, рифме и интонации, потому что именно они создают силу звучащего стиха. Поэзия у него всегда рассчитана на публичное исполнение.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самооценке поэта важны мастерство и ответственность. Он мыслит себя не только лириком, но и работником слова, отвечающим за воздействие текста на современников.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Маяковского стихотворение — это результат труда, а не случайного вдохновения. Он ценил дисциплину, точный расчет и сознательную работу над каждой строкой.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91302"/>
            <a:ext cx="3377400" cy="14651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Автобиографические тексты Маяковского
</a:t>
            </a:r>
            <a:endParaRPr lang="en-US" sz="2845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разных жанров показывают, как Маяковский менял интонацию самоописания, сохраняя его основное напряжение.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влияет на тон и акценты, но неизменными остаются конфликтность, энергия и стремление объяснить себя через слово.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Автобиографические тексты и поэмы В. В. Маяковского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Самоирония и борьба с пафосом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нередко разрушает торжественный тон внезапной шуткой, грубоватой репликой или нарочито резким самохарактеристическим жестом, не позволяя образу стать слишком гладким и официальным.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прием делает его героя живым и незащищенным: за демонстративной силой слышится сомнение, а за громким голосом — умение посмеяться над собой.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Самоирония помогает поэту избежать прямой самовлюбленности. Он как будто заранее предупреждает возможную критику и тем самым сохраняет право говорить смело и без внутренней позы.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насмешка над собой не ослабляет, а усиливает впечатление свободы: человек, способный иронизировать над собственной ролью, выглядит внутренне независимым и цельным.
</a:t>
            </a:r>
            <a:endParaRPr lang="en-US" sz="10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биография становится литературным образом
</a:t>
            </a:r>
            <a:endParaRPr lang="en-US" sz="2335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Личную историю Маяковский последовательно превращает в художественный миф: из фактов жизни рождается устойчивый образ поэта-борца.
</a:t>
            </a:r>
            <a:endParaRPr lang="en-US" sz="8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часть автобиографии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1910-е: ранние переживания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тема входит в его самоописание как сильное внутреннее потрясение: чувство у Маяковского сразу становится драмой, а не тихим признанием.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Лиля Брик и последующие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 Лилей Брик закрепляет в его биографии мотив зависимости, ревности и надежды, когда личная близость постоянно соседствует с болью и напряжением.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Татьяна Яковлева и поздняя лирика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любовные тексты показывают поэта особенно уязвимым: он говорит о привязанности как о силе, способной одновременно вдохновлять и ранить.
</a:t>
            </a:r>
            <a:endParaRPr lang="en-US" sz="9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внутренний разлад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строит автопортрет человека, который звучит громко и уверенно, но внутри ощущает разрыв с окружающими. Непонятость для него становится не случайным эпизодом, а постоянным состоянием.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образ трибуна у него всегда двойной: он требует отклика, спорит с миром и одновременно выдает собственную нужду в близости, признании и человеческом тепле.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Настроения автопортрета Маяковского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тона проявляются по-разному: в публичных выступлениях, лирике и автобиографической прозе, где меняется степень открытости и напряжения.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самообраз Маяковского держится на конфликте и эмоциональной предельности, а надежда звучит скорее как редкий, сдержанный мотив.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автобиографических текстов и лирики В. В. Маяковского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40330"/>
            <a:ext cx="609300" cy="487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0450" y="2278623"/>
            <a:ext cx="575400" cy="575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2375" y="2960900"/>
            <a:ext cx="431550" cy="5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3500" y="3676355"/>
            <a:ext cx="609300" cy="4874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московские мотивы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496555" y="1677300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связана с учебой в училище живописи, где Маяковский входит в новую художественную среду и начинает осознавать себя как будущего поэта и публичную фигуру.
</a:t>
            </a:r>
            <a:endParaRPr lang="en-US" sz="725" dirty="0"/>
          </a:p>
        </p:txBody>
      </p:sp>
      <p:sp>
        <p:nvSpPr>
          <p:cNvPr id="11" name="Text 3"/>
          <p:cNvSpPr txBox="1"/>
          <p:nvPr/>
        </p:nvSpPr>
        <p:spPr>
          <a:xfrm>
            <a:off x="1496555" y="2359579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риск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Москве усиливается его революционная активность: город в его памяти связан с арестами, подпольем и ощущением личной ответственности за происходящее.
</a:t>
            </a:r>
            <a:endParaRPr lang="en-US" sz="725" dirty="0"/>
          </a:p>
        </p:txBody>
      </p:sp>
      <p:sp>
        <p:nvSpPr>
          <p:cNvPr id="12" name="Text 4"/>
          <p:cNvSpPr txBox="1"/>
          <p:nvPr/>
        </p:nvSpPr>
        <p:spPr>
          <a:xfrm>
            <a:off x="1496555" y="3041855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сцена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он выступает перед публикой, спорит с критиками и формирует голос, рассчитанный не на узкий круг, а на широкую городскую аудиторию.
</a:t>
            </a:r>
            <a:endParaRPr lang="en-US" sz="725" dirty="0"/>
          </a:p>
        </p:txBody>
      </p:sp>
      <p:sp>
        <p:nvSpPr>
          <p:cNvPr id="13" name="Text 5"/>
          <p:cNvSpPr txBox="1"/>
          <p:nvPr/>
        </p:nvSpPr>
        <p:spPr>
          <a:xfrm>
            <a:off x="1496555" y="3713327"/>
            <a:ext cx="4313700" cy="4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большого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становится для него пространством бедности, энергии и исторического движения, где поэт ощущает себя частью времени, а не сторонним наблюдателем.
</a:t>
            </a:r>
            <a:endParaRPr lang="en-US" sz="72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годом трагического финала, который заставил современников острее увидеть, насколько серьезно поэт относился к собственной миссии.
</a:t>
            </a:r>
            <a:endParaRPr lang="en-US" sz="1633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восприятие Маяковского связано не только со славой, но и с ответственностью: он хотел быть услышанным и в своем веке, и далеко за его пределами.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В. В. Маяковском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Усталость, которая слышна в тексте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произведениях интонация Маяковского становится суше и тяжелее. За резкостью все чаще чувствуется изнеможение, будто поэт продолжает говорить громко, но уже на пределе внутренних сил.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среди людей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непонятости в последних текстах звучит особенно остро: поэт словно стоит перед залом, который его видит, но не слышит. Этот разрыв между голосом и откликом усиливает драматизм его автобиографического образа.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финал и память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Самоубийство в 1930 году стало не только личной трагедией, но и частью литературной истории. После него биография и лирика Маяковского стали читаться как единое, предельно откровенное свидетельство эпохи.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годы: три штриха к трагическому портрету
</a:t>
            </a:r>
            <a:endParaRPr lang="en-US" sz="24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Маяковский говорит о себе чаще всего
</a:t>
            </a:r>
            <a:endParaRPr lang="en-US" sz="278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особенно заметны в автобиографической прозе, где личное переживание постоянно переходит в публичное высказывание.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связаны с напряжением и чувством потери, поэтому образ поэта строится не вокруг спокойствия, а вокруг борьбы и внутренней неустойчивости.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автобиографических текстов и лирики В. В. Маяковского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показал, что автобиография может быть не просто рассказом о жизни, а художественным способом осмыслить эпоху, любовь, одиночество и собственную роль в истории.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Маяковский: человек, который сделал из себя литературный образ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2026-05-23T12:22:32Z</dcterms:created>
  <dcterms:modified xsi:type="dcterms:W3CDTF">2026-05-23T12:22:32Z</dcterms:modified>
</cp:coreProperties>
</file>