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писать приставки по правилу, а не наугад.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в приставках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приставках безударные гласные часто слышатся неясно, и отсюда появляются ошибки. Если научиться находить приставку и вспоминать её значение, писать слова станет гораздо легче.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3 классе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подписать, переписать, прибежать и отнести приставка подсказывает, как совершается действие. Иногда она показывает направление, а иногда добавляет новое значение.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приставку, надо посмотреть на начало слова и отделить его от корня. Это первый шаг к правильному написанию слов с приставками.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— это часть слова, которая стоит перед корнем и помогает образовать новое слово. Она меняет смысл слова, но не остаётся отдельно.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приставка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всегда стоит перед корнем. После корня обычно идёт окончание или другие части слова. Так слово как будто собирается по кирпичикам.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показать на схеме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удобно выделять приставку одним цветом, корень другим, а окончание — третьим. Тогда строение слова видно сразу, даже без лупы.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корнем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подписать не всегда сразу понятно, какая буква стоит в приставке. Слух здесь любит шутить, поэтому полагаться только на него нельзя.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разбирать слово по составу и вспоминать правило. Тогда буква выбирается не случайно, а правильно и уверенно.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ударения гласная в приставке звучит тише и короче. Из-за этого буквы а, о, е и и могут путаться на слух.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приставке бывает трудно услышать букву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631" y="2696262"/>
            <a:ext cx="282938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4261027"/>
            <a:ext cx="455400" cy="404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989300" cy="13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при- и пре-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1535150" y="2511463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приставка часто обозначает приближение, присоединение, близость или небольшое действие: приехать, приклеить, приоткрыть. Значение слова помогает выбрать нужную букву.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1535150" y="4052277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Пре-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приставка нередко значит очень или пере-: прекрасный, преградить, превратить. Чтобы не ошибиться, важно сначала понять смысл слова.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при- часто связаны с движением к чему-то: приехать, прибежать, подойти поближе. Ещё при- помогает показать небольшое действие, как будто оно сделано “чуть-чуть”.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представить картинки: кто-то приближается, приклеивает деталь или тихонько присаживается. Такие образы хорошо помогают запомнить значение приставки и не перепутать её с другой.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для приставки при-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букву в приставке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не ошибиться в словах с приставками.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приставки, которые всегда пишутся одинаково: по-, под-, над-, пред-, об-, от-, за-, на-, до-, с-. Здесь буква не меняется от слуха.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словах не нужно искать ударение или подбирать проверочное слово. Достаточно заметить приставку, вспомнить её написание и аккуратно записать слово.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словах подбежать, отнести и записать приставка помогает понять смысл действия. Чем чаще её узнаёшь, тем меньше ошибок в тетради.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Приставки, которые пишутся одинаково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путают при- и пре-, потому что они похожи на слух и на письмо. Тут особенно важно сначала понять значение слова, а уже потом выбирать букву.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писать слова по слуху: например, вместо подписать случайно ставят пад- или путают другие гласные. Слух не всегда надёжный помощник.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приставку принимают за первую букву корня. Тогда слово разбирают неверно, и ошибка появляется уже в самом начале. Разбор по составу очень выручает.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читает слово внимательно и проверяет, где приставка, ошибки случаются гораздо реже. А ещё тетрадь становится намного красивее — почти как у отличника.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поезд, который приехал к станции, или ребёнка, который прибежал к другу. У приставки при- сразу появляется образ движения к чему-то, и слово запоминается быстрее. Картинка помогает увидеть смысл, а не просто буквы.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— движение навстречу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теперь вообразите очень красивый сад или высокую преграду на пути. В словах с пре- часто чувствуется значение «очень» или «через, по-новому». Когда рядом есть яркий рисунок, приставка перестаёт казаться скучной и легко остаётся в памяти.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Пре- — действие становится сильнее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приставки с помощью картинок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словах нужно не слушать, как «кажется», а вспомнить правило для нужной приставки. Особенно это важно для при- и пре-, где решает значение слова.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же ошибка находится в корне, тогда уже ищут проверочное слово. Значит, сначала надо понять, какая часть слова вызывает трудность, а потом выбирать способ проверки.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сомнение возникло в приставке, ударение обычно не выручает: гласная там может звучать слабо, но это не значит, что её можно подбирать наугад.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проверка по ударению не помогает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слово шаг за шагом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не путать приставку с корнем и выбирать букву по правилу, а не по слуху.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безударной позиции такие гласные звучат похоже, поэтому полагаться только на слух нельзя.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орфографии русского языка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букв особенно часто путаются на слух: а/о и е/и.
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переписать легко заметить часть перед корнем: она помогает понять, что действие повторили снова. Если выделить приставку цветом, слово сразу становится понятнее и дружелюбнее.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запрыгнуть, пришить, отплыть и подбежать приставка тоже стоит впереди корня. Она подсказывает движение, присоединение или направление, а это уже почти маленькая подсказка-детектив.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приставку в знакомых словах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Прекрасный и препятствие помогают потренировать приставки пре- и при-. В них важно не торопиться и сначала увидеть часть перед корнем, а потом объяснить её значение.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Приоткрыть и присоединить удобно брать для коротких диктантов. Эти слова показывают неполное действие и соединение, поэтому приставка при- в них запоминается особенно легко.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Переписать и обежать подходят для разбора по составу. В них полезно отдельно назвать приставку, корень и окончание, чтобы не перепутать написание и не потерять букву.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словарик можно повторять в играх на внимание. Ребёнок быстро замечает знакомую приставку, а потом уже пишет слово аккуратно и без лишней спешки.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трудных слов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проверяется в слове: приставка или корень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выбрать правильный способ проверки: правило для приставки или проверочное слово для корня.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198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закрепить правило на уроке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читают слово и быстро отмечают его часть перед корнем. Это помогает сразу увидеть, где спряталась нужная буква и не перепутать приставку с началом корня.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приставку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можно распределять по значению: движение, присоединение, очень сильное действие. Когда группы понятны, при- и пре- запоминаются не как загадка, а как понятные помощники.
</a:t>
            </a:r>
            <a:endParaRPr lang="en-US" sz="1477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на группы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пропускать гласную в приставке и выбирать её по правилу. Такой короткий выбор тренирует внимание и учит не писать по первому, самому шумному слуховому впечатлению.
</a:t>
            </a:r>
            <a:endParaRPr lang="en-US" sz="1477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Вставить букву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особенно полезны для младших школьников: яркий образ быстрее остаётся в памяти. Если рядом слово, рисунок и выделенная приставка, правило запоминается почти само.
</a:t>
            </a:r>
            <a:endParaRPr lang="en-US" sz="1477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с картинками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рисунке можно показать поезд, который приехал, ребёнка, который приклеил деталь, и дверь, которую приоткрыли. Рядом удобно разместить слова с разными приставками, чтобы глаз сразу заметил, как они работают в значении.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картинка — несколько приставок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Прекрасный, преградить, подписать и отнести легко объединить в одну подборку для класса. Одни слова показывают силу или «очень», другие — обычную приставку, написание которой просто надо запомнить и не путать с корнем.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говорят сами за себя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в одном наборе примеров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236" y="0"/>
            <a:ext cx="4673479" cy="590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725" y="2728650"/>
            <a:ext cx="6332400" cy="27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приставку, потом вспомни её правило. У при- и пре- значение слова подсказывает букву, а другие приставки часто нужно просто запомнить. Аккуратный разбор слова всегда помогает избежать ошибок.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630325" y="487150"/>
            <a:ext cx="6332400" cy="19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безударных гласных в приставках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2026-05-22T01:32:53Z</dcterms:created>
  <dcterms:modified xsi:type="dcterms:W3CDTF">2026-05-22T01:32:53Z</dcterms:modified>
</cp:coreProperties>
</file>