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12675" y="1067624"/>
            <a:ext cx="2973600" cy="28632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8400" y="852600"/>
            <a:ext cx="3925500" cy="3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Венесуэла: страна Карибского моря, Анд и нефтяных богатств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удивительных ландшафтов и больших природных контрастов.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458400" y="252850"/>
            <a:ext cx="49140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3657" y="1263000"/>
            <a:ext cx="2614985" cy="26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4400" y="490250"/>
            <a:ext cx="77976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Венесуэла и что важно знать о ней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683476" y="2345525"/>
            <a:ext cx="38409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Венесуэла расположена на севере Южной Америки у Карибского моря. Это большая страна с разными природными зонами, столицей Каракасом, испанским языком и населением около 28 миллионов человек.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644" y="1166417"/>
            <a:ext cx="309900" cy="2754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66194" y="1155650"/>
            <a:ext cx="297000" cy="29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78144" y="1155650"/>
            <a:ext cx="297000" cy="29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72806" y="1155650"/>
            <a:ext cx="259875" cy="297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46934" y="1155650"/>
            <a:ext cx="287719" cy="2970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природные зоны Венесуэлы
</a:t>
            </a:r>
            <a:endParaRPr lang="en-US" sz="2500" dirty="0"/>
          </a:p>
        </p:txBody>
      </p:sp>
      <p:sp>
        <p:nvSpPr>
          <p:cNvPr id="14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5" name="Text 2"/>
          <p:cNvSpPr txBox="1"/>
          <p:nvPr/>
        </p:nvSpPr>
        <p:spPr>
          <a:xfrm>
            <a:off x="283650" y="1620000"/>
            <a:ext cx="14814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Карибское побережье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страны омывается Карибским морем. Здесь расположены пляжи, прибрежные города и острова, а тёплый влажный климат поддерживает богатую морскую и береговую природу.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3859750" y="1620000"/>
            <a:ext cx="14814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леса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 и отдельные районы страны покрыты влажными лесами. В них много редких растений, насекомых и птиц, а зелёный покров играет важную роль в сохранении природы.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2071700" y="1620000"/>
            <a:ext cx="14814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западе Венесуэлы тянутся горные районы Анд. Здесь прохладнее, чем на равнинах, а высота меняет погоду, растительность и образ жизни людей.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5647800" y="1620000"/>
            <a:ext cx="14814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Льянос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Равнины льянос занимают большие пространства в центре страны. В сезон дождей они превращаются в влажные саванны, где пасутся животные и развиваются сельскохозяйственные районы.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7435850" y="1620000"/>
            <a:ext cx="14814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1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Ориноко и плоскогорье
</a:t>
            </a:r>
            <a:pPr algn="l" indent="0" marL="0">
              <a:lnSpc>
                <a:spcPct val="100000"/>
              </a:lnSpc>
              <a:buNone/>
            </a:pPr>
            <a:r>
              <a:rPr lang="en-US" sz="788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Бассейн Ориноко и Гвианское плоскогорье на юго-востоке важны для рек, лесов и полезных ресурсов. Именно здесь находятся труднодоступные, но очень известные природные территории страны.
</a:t>
            </a:r>
            <a:endParaRPr lang="en-US" sz="118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5000" y="1326497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5100" y="252125"/>
            <a:ext cx="5710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3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Водопад Анхель — самое известное природное чудо Венесуэлы
</a:t>
            </a:r>
            <a:endParaRPr lang="en-US" sz="2463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45100" y="1125775"/>
            <a:ext cx="4353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Рекордная высота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Анхель считают самым высоким водопадом на Земле: его высота около 979 метров. Вода падает с такой высоты, что часть потока превращается в мелкий туман.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45100" y="2049700"/>
            <a:ext cx="4353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на карте
</a:t>
            </a:r>
            <a:pPr algn="l" indent="0" marL="0">
              <a:lnSpc>
                <a:spcPct val="100000"/>
              </a:lnSpc>
              <a:buNone/>
            </a:pPr>
            <a:r>
              <a:rPr lang="en-US" sz="1113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3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Водопад находится в национальном парке Канайма на Гвианском плоскогорье. Это удалённая территория, где сочетаются горы, леса и реки, а путь к ней требует специальной подготовки.
</a:t>
            </a:r>
            <a:endParaRPr lang="en-US" sz="1299" dirty="0"/>
          </a:p>
        </p:txBody>
      </p:sp>
      <p:sp>
        <p:nvSpPr>
          <p:cNvPr id="12" name="Text 4"/>
          <p:cNvSpPr txBox="1"/>
          <p:nvPr/>
        </p:nvSpPr>
        <p:spPr>
          <a:xfrm>
            <a:off x="345100" y="2973625"/>
            <a:ext cx="4353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6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неизвестность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труднодоступности Анхель долго был малоизвестен за пределами страны. Лишь со временем он стал символом Венесуэлы и одним из самых узнаваемых природных объектов Южной Америки.
</a:t>
            </a:r>
            <a:endParaRPr lang="en-US" sz="1246" dirty="0"/>
          </a:p>
        </p:txBody>
      </p:sp>
      <p:sp>
        <p:nvSpPr>
          <p:cNvPr id="13" name="Text 5"/>
          <p:cNvSpPr txBox="1"/>
          <p:nvPr/>
        </p:nvSpPr>
        <p:spPr>
          <a:xfrm>
            <a:off x="345100" y="3897550"/>
            <a:ext cx="4353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3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Природный символ
</a:t>
            </a:r>
            <a:pPr algn="l" indent="0" marL="0">
              <a:lnSpc>
                <a:spcPct val="100000"/>
              </a:lnSpc>
              <a:buNone/>
            </a:pPr>
            <a:r>
              <a:rPr lang="en-US" sz="1117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7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Анхель привлекает туристов, исследователей и фотографов. Он показывает, насколько разнообразна природа Венесуэлы, и напоминает о важности охраны уникальных ландшафтов страны.
</a:t>
            </a:r>
            <a:endParaRPr lang="en-US" sz="130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400" y="1694544"/>
            <a:ext cx="3887700" cy="154936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города Венесуэлы и их функции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16000" y="1548650"/>
            <a:ext cx="3630600" cy="13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города выполняют разные задачи и вместе поддерживают жизнь страны.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не похожи друг на друга: одни управляют страной, другие развивают промышленность, торговлю и транспорт.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16000" y="3050725"/>
            <a:ext cx="3630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Общегеографические сведения о крупнейших городах Венесуэлы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в экономике Венесуэлы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Нефтяная отрасль долго определяла доходы страны, её внешнюю торговлю и возможности бюджета.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сильную зависимость экономики от одного ресурса, поэтому спад добычи сразу ослабляет всю систему.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экономике Венесуэлы; разведанные запасы и роль нефти в хозяйстве страны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2400" y="274275"/>
            <a:ext cx="84792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история Венесуэлы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324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1811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Венесуэла объявила независимость от Испании. Это стало важным шагом к созданию собственного государства, хотя борьба за свободу ещё продолжалась.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8301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этот век Венесуэла быстро росла благодаря нефти. Доходы от добычи помогали развивать города, дороги и промышленность, но усиливали зависимость от сырья.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08125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1821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 за независимость страна окончательно освободилась. В этот период особенно выделился Симон Боливар, ставший одним из главных освободителей Южной Америки.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57895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XXI века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усилились экономические и политические трудности. Страна столкнулась с кризисом, который изменил повседневную жизнь людей и развитие многих отраслей.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кризис изменил жизнь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изменений в экономике и быту венесуэльских семей.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5100" y="252125"/>
            <a:ext cx="8418000" cy="6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Население, языки и расселение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21300" y="1196095"/>
            <a:ext cx="3651000" cy="1598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населения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Венесуэле живёт около 28 миллионов человек. Это большая страна по населению, но люди распределены неравномерно: плотнее всего заселены города и северные районы.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948500" y="1196095"/>
            <a:ext cx="3651000" cy="1598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Испанский язык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Государственный язык страны — испанский. Он используется в школе, на телевидении, в документах и повседневном общении, объединяя жителей разных регионов.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21300" y="3148820"/>
            <a:ext cx="3651000" cy="1598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 коренных народов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стране сохраняются и другие языки, связанные с коренными народами, включая вайю и пемон. Они помогают беречь традиции, память предков и местную культуру.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48500" y="3148820"/>
            <a:ext cx="3651000" cy="1598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Городское расселение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жителей живёт в городах, особенно на севере. Там удобнее транспорт, больше рабочих мест и мягче условия жизни, чем во внутренних районах страны.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031" y="1638300"/>
            <a:ext cx="1326989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8506" y="1638300"/>
            <a:ext cx="1326989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7343" y="1638300"/>
            <a:ext cx="1326989" cy="133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28675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1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Хоропо и ритм страны
</a:t>
            </a:r>
            <a:pPr algn="ctr" indent="0" marL="0">
              <a:lnSpc>
                <a:spcPct val="100000"/>
              </a:lnSpc>
              <a:buNone/>
            </a:pPr>
            <a:r>
              <a:rPr lang="en-US" sz="76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6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Хоропо — один из самых узнаваемых музыкальных и танцевальных жанров Венесуэлы. Его энергичный ритм часто звучит на праздниках и семейных встречах, а движения танца передают живой характер местной культуры. В нём заметно влияние испанских, африканских и индейских традиций.
</a:t>
            </a:r>
            <a:endParaRPr lang="en-US" sz="1141" dirty="0"/>
          </a:p>
        </p:txBody>
      </p:sp>
      <p:sp>
        <p:nvSpPr>
          <p:cNvPr id="9" name="Text 2"/>
          <p:cNvSpPr txBox="1"/>
          <p:nvPr/>
        </p:nvSpPr>
        <p:spPr>
          <a:xfrm>
            <a:off x="348615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Арепа на каждом столе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Арепа — это круглая лепёшка из кукурузной муки, которую едят утром, днём и вечером. Её можно наполнить сыром, мясом, яйцом или авокадо, поэтому она подходит и как простой перекус, и как сытное блюдо для всей семьи.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154988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Карнавалы, бейсбол и семейные праздники
</a:t>
            </a:r>
            <a:pPr algn="ctr" indent="0" marL="0">
              <a:lnSpc>
                <a:spcPct val="100000"/>
              </a:lnSpc>
              <a:buNone/>
            </a:pPr>
            <a:r>
              <a:rPr lang="en-US" sz="72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Венесуэльцы любят карнавалы, спортивные игры и большие семейные праздники. Особенно популярен бейсбол, который собирает на стадионах детей и взрослых. Эти традиции показывают, как в повседневной жизни страны соединяются радость, общение и уважение к наследию.
</a:t>
            </a:r>
            <a:endParaRPr lang="en-US" sz="1080" dirty="0"/>
          </a:p>
        </p:txBody>
      </p:sp>
      <p:sp>
        <p:nvSpPr>
          <p:cNvPr id="11" name="Text 4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Венесуэлы: музыка, еда и праздники
</a:t>
            </a:r>
            <a:endParaRPr lang="en-US" sz="2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656" y="1155650"/>
            <a:ext cx="259875" cy="29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8656" y="3032075"/>
            <a:ext cx="259875" cy="29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09294" y="1166417"/>
            <a:ext cx="309900" cy="27546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15744" y="3032075"/>
            <a:ext cx="297000" cy="297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15400" y="252125"/>
            <a:ext cx="8049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 жизнь школьников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283650" y="1620000"/>
            <a:ext cx="36216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в непростых условиях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в Венесуэле остаётся обязательной, однако занятия часто зависят от того, есть ли учебники, электричество и интернет. Из-за кризиса многим детям труднее учиться регулярно и спокойно.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283650" y="3496400"/>
            <a:ext cx="36216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трудности семей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Многим семьям сложно покупать продукты, одежду и школьные принадлежности. Поэтому на учёбу влияют не только оценки, но и повседневные условия жизни, от которых зависит готовность ребёнка ходить в школу.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309300" y="1620000"/>
            <a:ext cx="36216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в школу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некоторых районах школьникам не хватает транспорта, поэтому дорога до уроков становится долгой и утомительной. Это особенно заметно там, где школы расположены далеко от домов и маршруты работают нерегулярно.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309300" y="3496400"/>
            <a:ext cx="36216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Активность и поддержка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трудности, дети и подростки участвуют в спорте, музыке и общественных проектах. Такие занятия помогают им общаться, развивать таланты и чувствовать себя частью местного сообщества.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Венесуэлы по регионам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высота, рельеф и близость к морю делают климат страны очень неодинаковым даже на сравнительно небольшом расстоянии.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мягкие условия обычно в Каракасе и горах, а жарче и влажнее всего на побережье и в льянос.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климатических особенностей регионов Венесуэлы по географическим справочникам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0552" y="1151850"/>
            <a:ext cx="6010096" cy="2395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26500" y="252125"/>
            <a:ext cx="6778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Государственные символы Венесуэлы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26500" y="3699250"/>
            <a:ext cx="3630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 главные символы страны и их значение.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соединяют идеи свободы, природы и национальной истории, поэтому они легко узнаются и важны для чувства общности.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956475" y="3699250"/>
            <a:ext cx="29481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Государственные символы Венесуэлы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5000" y="1326497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5100" y="252125"/>
            <a:ext cx="5710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и охрана природы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45100" y="1125775"/>
            <a:ext cx="4353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6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Заповедные территории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Канайма и Мочима — известные национальные парки Венесуэлы. Они помогают сохранять леса, саванны, горные ландшафты и прибрежные экосистемы, где живут редкие животные и растут уникальные растения.
</a:t>
            </a:r>
            <a:endParaRPr lang="en-US" sz="1246" dirty="0"/>
          </a:p>
        </p:txBody>
      </p:sp>
      <p:sp>
        <p:nvSpPr>
          <p:cNvPr id="11" name="Text 3"/>
          <p:cNvSpPr txBox="1"/>
          <p:nvPr/>
        </p:nvSpPr>
        <p:spPr>
          <a:xfrm>
            <a:off x="345100" y="2049700"/>
            <a:ext cx="4353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3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и реки
</a:t>
            </a:r>
            <a:pPr algn="l" indent="0" marL="0">
              <a:lnSpc>
                <a:spcPct val="100000"/>
              </a:lnSpc>
              <a:buNone/>
            </a:pPr>
            <a:r>
              <a:rPr lang="en-US" sz="1109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9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и загрязнение рек ухудшают природные условия и влияют на людей. Чистая вода и здоровые леса особенно важны для сельских районов, туризма и сохранения биоразнообразия.
</a:t>
            </a:r>
            <a:endParaRPr lang="en-US" sz="1293" dirty="0"/>
          </a:p>
        </p:txBody>
      </p:sp>
      <p:sp>
        <p:nvSpPr>
          <p:cNvPr id="12" name="Text 4"/>
          <p:cNvSpPr txBox="1"/>
          <p:nvPr/>
        </p:nvSpPr>
        <p:spPr>
          <a:xfrm>
            <a:off x="345100" y="2973625"/>
            <a:ext cx="4353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6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добычи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полезных ископаемых и нефти может повреждать почвы и водоёмы, если не соблюдать правила. Поэтому охрана природы требует контроля, ответственности предприятий и бережного отношения к территории.
</a:t>
            </a:r>
            <a:endParaRPr lang="en-US" sz="1246" dirty="0"/>
          </a:p>
        </p:txBody>
      </p:sp>
      <p:sp>
        <p:nvSpPr>
          <p:cNvPr id="13" name="Text 5"/>
          <p:cNvSpPr txBox="1"/>
          <p:nvPr/>
        </p:nvSpPr>
        <p:spPr>
          <a:xfrm>
            <a:off x="345100" y="3897550"/>
            <a:ext cx="4353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3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1143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3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природы нужно не только животным, но и людям. Оно поддерживает туризм, помогает защищать водные ресурсы и делает будущее страны более устойчивым и безопасным.
</a:t>
            </a:r>
            <a:endParaRPr lang="en-US" sz="133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Венесуэла важна для мира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интересна не только природой, но и своим положением на стыке Карибского региона и северной части Южной Америки.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вклад в значимость Венесуэлы дают нефть и природные ресурсы, а остальные факторы усиливают её роль в туризме и культуре.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географических и экономических сведений о Венесуэле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5100" y="252125"/>
            <a:ext cx="84786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с соседними странами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03000" y="1401525"/>
            <a:ext cx="27552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Соседние государства обмениваются с Венесуэлой товарами, топливом и продуктами питания. Такие связи особенно важны для приграничных районов, где местная экономика зависит от регулярного движения грузов.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03000" y="3123325"/>
            <a:ext cx="27552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маршруты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границы проходят дороги, автобусные линии и другие пути сообщения. Они связывают города и рынки, а также помогают людям добираться до работы, учёбы и родственников в соседних странах.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029425" y="1401525"/>
            <a:ext cx="27552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населения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экономических трудностей многие жители уезжали в другие страны региона. Это изменило жизнь семей по обе стороны границы и сделало миграционные процессы важной частью региональной повестки.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029425" y="3123325"/>
            <a:ext cx="27552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Региональная роль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Венесуэлы влияет на отношения с Колумбией, Бразилией, Гайаной и карибскими государствами. География страны делает её заметной частью южноамериканского пространства.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9525" y="1227897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5100" y="252125"/>
            <a:ext cx="8418000" cy="6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Каракас — столица и главный город страны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45100" y="1268145"/>
            <a:ext cx="5284200" cy="6611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в долине
</a:t>
            </a:r>
            <a:pPr algn="l" indent="0" marL="0">
              <a:lnSpc>
                <a:spcPct val="100000"/>
              </a:lnSpc>
              <a:buNone/>
            </a:pPr>
            <a:r>
              <a:rPr lang="en-US" sz="55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Каракас расположен недалеко от Карибского моря, но отделён от него горами. Такое положение влияет на планировку города, транспорт и климат, который здесь мягче, чем на жарком побережье.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45100" y="2302110"/>
            <a:ext cx="5284200" cy="6611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управления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55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столице находятся правительственные учреждения, крупные компании и университеты. Именно здесь принимаются важные решения, которые затрагивают жизнь всей страны и её экономику.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45100" y="3336140"/>
            <a:ext cx="5284200" cy="6611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 городская жизнь
</a:t>
            </a:r>
            <a:pPr algn="l" indent="0" marL="0">
              <a:lnSpc>
                <a:spcPct val="100000"/>
              </a:lnSpc>
              <a:buNone/>
            </a:pPr>
            <a:r>
              <a:rPr lang="en-US" sz="55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Каракасе работают музеи, театры и культурные центры, а также находятся современные районы и административные здания. Город остаётся важным местом для образования, работы и общественной жизни.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45100" y="4370148"/>
            <a:ext cx="5284200" cy="6611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трудности
</a:t>
            </a:r>
            <a:pPr algn="l" indent="0" marL="0">
              <a:lnSpc>
                <a:spcPct val="100000"/>
              </a:lnSpc>
              <a:buNone/>
            </a:pPr>
            <a:r>
              <a:rPr lang="en-US" sz="55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 многие крупные города, Каракас сталкивается с пробками, неравенством и перебоями в услугах. Эти проблемы заметны в повседневной жизни жителей и требуют длительных решений.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90625" y="252125"/>
            <a:ext cx="75057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венесуэльцы и достижения страны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607805" y="1401525"/>
            <a:ext cx="3211461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Симон Боливар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Симон Боливар — главный национальный герой Венесуэлы и один из ключевых освободителей Южной Америки. Его имя связано с борьбой за независимость и идеей свободы для многих народов региона.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607805" y="3123325"/>
            <a:ext cx="3211461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Спортивные успехи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Венесуэла известна сильными традициями в бейсболе и боксе. Спорт помогает стране быть заметной на международных соревнованиях и поддерживает интерес молодёжи к тренировкам и командной работе.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485085" y="1401525"/>
            <a:ext cx="3211461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 культура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дала миру многих музыкантов, исполнителей и деятелей культуры. Их творчество помогает сохранять национальные традиции и делает венесуэльскую культуру узнаваемой за пределами страны.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485085" y="3123325"/>
            <a:ext cx="3211461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Гордость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Венесуэлы связана не только с событиями прошлого, но и с людьми, которые прославили её в науке, спорте и искусстве. Это укрепляет чувство национальной самобытности.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5100" y="252125"/>
            <a:ext cx="84786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проблемы и перспективы развития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03000" y="1401525"/>
            <a:ext cx="27552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трудности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Инфляция, нехватка товаров и нестабильность в экономике сильно осложняют повседневную жизнь. Из-за этого многим семьям трудно планировать расходы и уверенно смотреть в будущее.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03000" y="3123325"/>
            <a:ext cx="27552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Отток населения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люди уезжают из страны в поисках более стабильной работы, безопасности и лучших условий жизни. Это влияет на семьи, рынок труда и работу городов.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029425" y="1401525"/>
            <a:ext cx="27552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Возможности роста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 связаны с восстановлением производства, развитием образования, транспорта и туризма. Если эти сферы будут работать лучше, у страны появится больше возможностей для развития.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029425" y="3123325"/>
            <a:ext cx="27552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 ресурсах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устойчивого будущего важно разумно использовать природные богатства, защищать окружающую среду и поддерживать предприятия. Тогда улучшение жизни людей станет более заметным и долгосрочным.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85450" y="1174500"/>
            <a:ext cx="5573100" cy="27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Венесуэла: география, ресурсы и выбор будущего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Венесуэла показывает, как природа, ресурсы, климат и история формируют жизнь страны. Её богатства впечатляют, но настоящее развитие зависит от людей, ответственности и бережного отношения к миру вокруг.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2026-05-29T14:17:50Z</dcterms:created>
  <dcterms:modified xsi:type="dcterms:W3CDTF">2026-05-29T14:17:50Z</dcterms:modified>
</cp:coreProperties>
</file>