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в воспоминаниях современников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Пешкова от нищеты к литературной славе глазами его современников.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воспоминания о Горьком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Мемуары, письма и дневники показывают Горького не только как автора, но и как человека эпохи: с живой речью, привычками, отношениями и реакцией на события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Новгород: детство, бедность и ранние утраты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 бедность, раннюю смерть родителей и жизнь в доме деда Каширина, где детство было тесно связано с унижением и строгой дисциплиной.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тяжелой семейной среде рано проявились наблюдательность, цепкая память и желание понять мир вокруг себя, что позже стало основой писательского взгляда.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в Нижнем Новгороде закрепило в Пешкове стремление к самостоятельности и уважение к человеческому достоинству, важные для его будущих текстов.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до имени Максим Горький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литературной славы Пешков перепробовал множество занятий: был посудником, пекарем, грузчиком, конторщиком и подмастерьем. Эти годы приучили его к физической выносливости и дисциплине.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 он часто в условиях нужды и голода, поэтому книга становилась для него не привычкой, а необходимостью. Этот опыт придал его прозе особую достоверность и остроту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мемуариста свой ракурс: от нравственного авторитета до политической дистанции.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ценны именно различием оптик: они не повторяют друг друга, а собирают многогранный портрет писателя.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Мемуары, письма и очерки современников Максима Горького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оставил самые важные воспоминания о Горьком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Нижегородская среда и первые литературные связи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ярмарочный город и разночинная культура создали среду, где Горький рано увидел живую народную жизнь и социальные контрасты.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знакомства с журналистами, издателями, народниками и писателями показали, что его путь в литературу был связан с широким кругом обсуждений и споров.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 этих свидетельствах предстает не фоном, а пространством, где формировались темы будущих произведений и социальная чувствительность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раннему восхищению быстро пришли споры о его общественной роли и политических позициях.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становился Горький в истории страны, тем сильнее расходились оценки его личности и наследия.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мемуарных и биографических свидетельств современников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Горького в памяти современников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Москва: вход в литературный центр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столицах Горький сразу выделялся прямой речью и независимой манерой держаться; это помогало ему быстро завоевывать внимание собеседников.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высокую требовательность к себе и другим, из-за чего литературные встречи нередко превращались в острые споры.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производил сильное впечатление на людей разных взглядов, но не стремился сглаживать различия и часто говорил предельно откровенно.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столичной среде окончательно проявился его статус заметной фигуры, способной задавать тон разговору о литературе и общественной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среди писателей Серебряного 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Чеховым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о Чехове Горький возникает как собеседник, с которым обсуждали литературу без внешнего пафоса, но с большой внутренней напряженностью. Такие встречи показывают, как по-разному понимали назначение писателя в рубеже веков.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взаимные оценки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Блок, Бунин, Куприн и Андреев оставили о Горьком очень разные характеристики. Для одних он был лидером новой литературы, для других — чрезмерно резким и неудобным спорщиком, не скрывавшим своего мнения.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как живой организм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свидетельства передают не только образ самого Горького, но и атмосферу эпохи: чтение рукописей, редакторские беседы, дружеские встречи и полемику о будущем русской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мемуарный образ писателя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оценок в воспоминаниях современников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и общественная позиция Горького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общественной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современников Горький предстает участником митингов и публичных обсуждений, где его ценили за смелость и готовность говорить прямо о положении народа.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революционных событий он активно поддерживал протестное движение, писал публицистические тексты и привлекал к себе внимание властей резкостью выступлений.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фиксируют арест, полицейский надзор и постоянный риск для писателя, чья общественная позиция воспринималась как вызов официальному порядку.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противоречие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отмечали, что сочувствие к людям у Горького сочеталось с недоверием к насилию и разрушению, поэтому его позиция не сводилась к простой политической формуле.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Горького в свидетельствах современников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мемуарах Екатерина Пешкова часто предстает как человек, связанный с Горьким общностью долга и длительной личной историей, в которой бытовое и нравственное были неразделимы.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Андреева в воспоминаниях современников связана не только с личным чувством, но и с творческой поддержкой, обсуждением текстов и участием в культурной жизни писателя.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свидетели подчеркивали эмоциональную сдержанность Горького: он редко раскрывал переживания прямо, но внимательно относился к тем, кому доверял в семье и работе.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в этих текстах выглядит сложной и непарадной: рядом с общественной известностью стоят выбор, ответственность перед близкими и внутренняя неустойчивость.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Мемуаристы чаще всего возвращаются к тем эпизодам, где особенно заметны воля, выносливость и резкие исторические переломы.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современников сосредоточен на пути преодоления: труд, революция и ранняя бедность формируют наиболее устойчивый образ Горького.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мемуарных свидетельств современников о Горьком, опубликованных в воспоминаниях и письмах XX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воспоминаниях о Горьком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в Италии: расстояние, переписка и споры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годы в мемуарах выглядят как жизнь вдали от России, но не вне ее: Горький постоянно возвращается к российским темам в разговорах и письмах.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тоску по родине, напряженную переписку с друзьями и коллегами, а также острые политические споры, не прекращавшиеся даже в спокойной обстановке.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показана как время внутренней работы: личная свобода соседствует с чувством исторической ответственности и с постоянным мысленным диалогом с Россией.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Горького устойчиво подтверждаются мемуарами, а какие оцениваются по-разному.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 сведения о жизненном пути, а оценки характера и взглядов зависят от личного опыта автора и исторической дистанции.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современников, письма и свидетельства о Горьком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чем воспоминания совпадают, а в чем спорят друг с другом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чтении и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вспоминали, что Горький охотно говорил с детьми и подростками о книгах, учебе и будущем образовании. В таких сценах особенно заметны его уважение к любознательности и вера в силу просвещения.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начинающих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мемуарах часто возникают эпизоды помощи молодым авторам и тем, кто только начинал путь в литературе. Горький мог дать совет, внимательно прочитать рукопись и поддержать человека, которому не хватало уверенности.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дети: гуманизм в личных свидетельствах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живого человека к литературному символу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биографических фактов и мемуарных свидетельств складывается устойчивый образ Горького в культурной памяти.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возвращение в СССР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усталость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воспоминаниях Горький часто предстает физически ослабленным человеком, для которого возраст и болезни становятся заметной частью повседневной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Почет и официальный статус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современники подчеркивали государственные награды, признание и особое положение писателя, ставшего символом отечественной литературы.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вспоминали внутреннюю тяжесть, сужение круга общения и ощущение изоляции, которое не снимали ни почести, ни известность.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как испытание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СССР воспринимался не только как возвращение на родину, но и как новый этап сложных отношений между личной свободой и исторической эпохой.
</a:t>
            </a:r>
            <a:endParaRPr lang="en-US" sz="12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на первый план все чаще выходили не бытовые детали, а итоговые суждения о роли писателя в 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описываемых событий, тем сильнее идеологическая окраска; ранние тексты обычно точнее в деталях, поздние — в оценках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мемуарных свидетельств о Горьком, опубликованных при его жизни и после смерти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оценки Горького в воспоминаниях со временем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 памяти современников: человек и эпоха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показывают Горького как сильную, противоречивую личность, чья биография связала бедное детство, литературу и историю России. Именно поэтому его образ остается живым и важным для понимания эпохи.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2026-05-23T12:07:33Z</dcterms:created>
  <dcterms:modified xsi:type="dcterms:W3CDTF">2026-05-23T12:07:33Z</dcterms:modified>
</cp:coreProperties>
</file>