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и полигибридное скрещивание: третий закон Менделя – основные идеи
</a:t>
            </a:r>
            <a:endParaRPr lang="en-US" sz="2358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наследования нескольких признаков и принцип независимого распределения аллелей.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открытий Менделя для генетики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1865 году Мендель опубликовал результаты своих опытов со скрещиванием гороха, доказав существование закономерностей наследования. В работе впервые описаны доминантные и рецессивные признаки как основные единицы наследования.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генетики: ген и аллель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 его роль в наследовании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отвечающий за конкретный признак организма. Он передается от родителей к потомкам и определяет особенности внешнего вида или функций.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и форма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 — вариант одного гена, влияющий на проявление разных форм признака, например, цвет или форму. Различные аллели формируют разнообразие наследственных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двух организмов с разными вариантами одного признака, в первом поколении проявляется только доминантный признак.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признаки наследуются в соотношении 3 доминантных к 1 рецессивному, что отражает расщепление генов.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метод позволяет выявлять законы передачи наследственных черт на примере одного гена с двумя аллелями.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скрещивание: основы изучения одного признака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на примере гороха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 в одном эксперименте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горох с двумя независимыми признаками: цветом и формой семян. Это позволило ему изучить, как различные признаки наследуются одновременно, не влияя друг на друга.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родителей и их фенотипы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растения имели генотипы YYRR (желтые и гладкие семена) и yyrr (зеленые и морщинистые). Их скрещивание давало потомство с различными вариантами признаков.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Фенотипическое соотношение при дигибридном скрещивании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опыты Г. Менделя, 1865 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доказывает независимое наследование двух признаков, каждый из которых вносит вклад в внешний вид.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 третий закон Менделя о свободном комбинировании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растения были гомозиготными по двум признакам, что облегчало анализ передачи аллелей.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и результаты дигибридного скрещивания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поколении появились четыре фенотипа с четким соотношением 9:3:3:1, подтверждающим независимость наследования.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поколении все гибриды имели доминантные признаки — желтые гладкие семена.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эксперименты стали фундаментом для статистической генетики и формирования законов наследования.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поколений при дигибридном скрещивании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родителей к второму поколению через гаметогенез и гибриды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на разных хромосомах, наследуются независимо друг от друга, что обеспечивает разнообразие потомков.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третьего закона Менделя: независимое наследование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формирования гамет аллели разных генов комбинируются случайным образом и образуют новые генетические сочетания.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объясняет появление различных фенотипов при скрещивании организмов с несколькими признаками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независимого распределения генов в мейозе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хромосом при мейозе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мейоза гомологичные хромосомы случайным образом разделяются между гаметами. Это обеспечивает независимое распределение наследственных факторов родителей.
</a:t>
            </a:r>
            <a:endParaRPr lang="en-US" sz="1140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мейоза с законом Менделя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расхождение хромосом в мейозе становится причиной свободного комбинирования аллелей разных генов, подтверждая третий закон Менделя на клеточном уровне.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221" y="1412650"/>
            <a:ext cx="3354457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и фенотипы при дигибридном скрещивании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девять генотипических сочетаний и их связь с четырьмя фенотипами: желтые-гладкие, желтые-морщинистые, зеленые-гладкие и зеленые-морщинистые. Главный вывод — фенотипов меньше, чем генотипов, что иллюстрирует комплексность наследования.
</a:t>
            </a:r>
            <a:endParaRPr lang="en-US" sz="901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генотипов приводит к ограниченному числу фенотипов, подтверждая независимое наследование признаков и принцип доминирования у аллелей.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эксперименты Грегора Менделя, 1865 год.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Полигибридное скрещивание изучает наследование организмов, отличающихся по трём и более парам альтернативных признаков, что усложняет анализ и увеличивает разнообразие потомства.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Полигибридное скрещивание: наследование по нескольким признакам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числа признаков количество возможных фенотипов растёт экспоненциально по формуле 2^n, где n — количество независимых генов, участвующих в скрещивании.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широко применяется в селекции для создания новых сортов и пород с сочетанием желательных вариантов признаков, что повышает адаптивность и продуктивность.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Полигибридное скрещивание позволяет учёным и селекционерам прогнозировать сложные комбинации наследования, используемые в биологии, медицине и агрономии.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числа фенотипов при увеличении признаков
</a:t>
            </a:r>
            <a:endParaRPr lang="en-US" sz="199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в области классической генетики, 19-20 века.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фенотипов при увеличении числа признаков демонстрирует, как множество генетических комбинаций ведёт к разнообразию форм и свойств потомства.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фенотипов подчёркивает потенциал сложности наследственных процессов и необходимость точных методов анализа в генетике.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животных, например у морских свинок и кошек, отмечается сложное наследование окраски шерсти, формы ушей и других признаков, что обусловлено несколькими независимыми генами.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полигибридного скрещивания в живой природе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наследование проявляется в сочетании цвета и формы плодов, что важно для селекционеров при создании новых сортов с улучшенными свойствами.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примерами служат сочетания групп крови с резус-фактором, а также наследование цвета глаз и волос, что обусловлено взаимодействием множества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комбинирование генов: когда это возможно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свободного комбинирования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сочетание признаков возможно, когда соответствующие гены находятся на разных хромосомах и не сцеплены. В таком случае аллели наследуются независимо, обеспечивая разнообразие потомства.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 визуализация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наследование формы и окраски семян у гороха по Менделю. Кроссинговер в мейозе усиливает независимость распределения признаков, что иллюстрируется схемой обмена участками между гомологичными хромосомами.
</a:t>
            </a:r>
            <a:endParaRPr lang="en-US" sz="1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близко друг к другу на одной хромосоме, наследуются сцепленно, нарушая принцип полной независимости распределения аллелей.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сцепленное наследование впервые выявлено на опытах с дрозофилами, где Томас Морган показал, что близость генов влияет на вероятность совместной передачи.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ограничение закона Менделя требует учета сцепления генов при прогнозировании наследования признаков в сложных генетических системах.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закона Менделя: сцепление генов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лежат в основе современной селекции, позволяя предсказывать передачу наследственных признаков при выведении новых сортов растений и пород животных.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применение законов Менделя сегодня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 используют сведения о наследовании для создания генно-инженерных продуктов с целевыми свойствами и устойчивостью к заболеваниям.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законы генетики применяются для диагностики, анализа и контроля наследственных заболеваний, а также для генетического консультирования семей.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законы Менделя помогают в экологических исследованиях, изучая генетическое разнообразие популяций и адаптацию к изменяющейся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третьего закона Менделя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у кукурузы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кукурузы выявили, что цвет зерен и форма початка наследуются независимо, что подтверждает третий закон Менделя. Эти эксперименты демонстрируют общность генетических принципов у растений.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дрозофилами: глаза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дрозофилах показали независимость наследования окраски глаз и формы крыльев, что укрепило понимание независимого распределения генов, особенно в хромосомном контексте.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универсальности закона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опытов с разными видами растений и животных демонстрируют, что независимое наследование — универсальный биологический принцип, лежащий в основе генетики.
</a:t>
            </a:r>
            <a:endParaRPr lang="en-US" sz="10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аллелей способствует возникновению новых генетических комбинаций, что увеличивает разнообразие среди потомства и видов.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случайных комбинаций генов для эволюции и разнообразия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наследование признаков обеспечивает адаптационные преимущества, позволяя организмам лучше приспосабливаться к изменяющейся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механизмы воспроизведения и наследования генов служат фундаментом эволюционных процессов и биологического разнообразия.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дигибридного и полигибридного скрещивания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изучение дигибридного и полигибридного скрещивания раскрывает суть третьего закона Менделя, помогает объяснить наследственность и разнообразие, а также применимо в современной селекции и медицине для решения важных задач.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2026-05-09T07:37:51Z</dcterms:created>
  <dcterms:modified xsi:type="dcterms:W3CDTF">2026-05-09T07:37:51Z</dcterms:modified>
</cp:coreProperties>
</file>