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гаметогенез у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формирует половые клетки — основу размножения и наследственности у животных.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гаметогенеза начались в XIX веке с описаний овогенеза и сперматогенеза. Сегодня этот процесс изучают для понимания биологии размножения и генетического разнообразия видов.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гаметогенеза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начинается с пролиферации гонадных стволовых клеток — сперматогоний или овогоний, подготавливаясь к дальнейшим делениям.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Следуют два мейотических деления, которые уменьшают хромосомный набор вдвое, обеспечивая гаплоидность гамет и генетическую вариабельность.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Завершается процесс морфологическим созреванием гамет, когда клетки приобретают специфическую форму и функциональные свойства для оплодотворения.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гаметогенеза у 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Размножительные органы у позвоночных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 происходит в семенниках, овогенез — в яичниках. У разных позвоночных наблюдаются специфические морфологические особенности расположения и строения этих органов.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гонад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Млекопитающие, птицы, рыбы и амфибии имеют особенности в эпителиальной структуре и организации гонад, что отражает адаптацию к разным условиям размножения.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Органогенез и локализация гаметогенеза у позвоночных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мейоза уменьшается число хромосом до гаплоидного набора, что необходимо для нормального потомства.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обеспечивает обмен генетическим материалом между гомологичными хромосомами, повышая генетическое разнообразие.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распределение хромосом в метафазе мейоза создает уникальные комбинации ДНК в каждой гамете.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мейотического деления ведут к генетическим патологиям, таким как анеуплоидии и врожденные синдромы.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— ключевая стадия гаметогенеза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 включает четыре этапа: размножение сперматогоний, рост клеток, два последовательных мейотических деления и созревание сперматид в зрелые сперматозоиды. Каждый этап критически важен для качества гамет.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развития сперматозоидов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полный цикл занимает примерно 74 дня, тогда как у других млекопитающих сроки варьируются от 40 до 72 дней. Эти различия отражают биологические особенности и скорость репродукции.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цикла у различных видов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Сперматогенез: этапы и сроки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Головка сперматозоида содержит компактное ядро и акросому с ферментами для проникновения в яйцеклетку. Эта часть жизненно важна для успешного оплодотворения.
</a:t>
            </a:r>
            <a:endParaRPr lang="en-US" sz="805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Головка и акросома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Шейка соединяет головку и жгутик, содержащий спирально расположенные митохондрии, которые обеспечивают энергией движение жгутика и активную мобильность клетки.
</a:t>
            </a:r>
            <a:endParaRPr lang="en-US" sz="805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 и энергетическое обеспечение
</a:t>
            </a:r>
            <a:endParaRPr lang="en-US" sz="1006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Ультраструктура сперматозоида позвоночных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Biology, 2021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продуктивность сперматогенеза у млекопитающих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Продукция сперматозоидов у разных млекопитающих может колебаться на несколько порядков, что связано с размерами и биологической стратегией вида.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генерации гамет у крупных животных отражает необходимость компенсации потерь и высокой репродуктивной способности.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выделяет гонадолиберин, стимулирующий секрецию лютеинизирующего и фолликулостимулирующего гормонов гипофиза.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Лютеинизирующий гормон активирует клетки Лейдига для выработки тестостерона, необходимого для поддержания и регуляции сперматогенеза.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Фолликулостимулирующий гормон действует на клетки Сертоли, которые обеспечивают питание и защиту развивающихся сперматозоидов.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сперматогенеза у млекопитающих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375" y="435400"/>
            <a:ext cx="4062651" cy="423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50" y="1392925"/>
            <a:ext cx="4132200" cy="327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Редукция и атрезия ооцитов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ооцитов при превращении проходят атрезию, погибая на разных стадиях. Это обеспечивает отбор качественных клеток для дальнейшего развития.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зрелой яйцеклетки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Зрелая яйцеклетка формируется обычно одна за цикл, при этом полярные тела образуются за счёт неравномерного распределения цитоплазмы — важный механизм обеспечения зародышевых ресурсов.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овогенеза у млекопитающих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— самая крупная клетка организма позвоночных, содержащая гаплоидное ядро, что обеспечивает передачу генетической информации половым путём.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цитоплазме яйцеклетки находится обширный запас питательных веществ в виде желтка, необходимого для развития эмбриона на ранних стадиях.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оболочки яйцеклетки включают гликопротеиновую зону пеллюцида, обеспечивающую селективный доступ сперматозоидов, и наружную корону радиату, характерную для млекопитающих.
</a:t>
            </a:r>
            <a:endParaRPr lang="en-US" sz="1207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Кортикальные гранулы располагаются под мембраной и при оплодотворении выделяют ферменты, препятствующие проникновению дополнительных сперматозоидов, предотвращая полиспермиию.
</a:t>
            </a:r>
            <a:endParaRPr lang="en-US" sz="1196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яйцеклетки позвоночных 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526" y="1497250"/>
            <a:ext cx="3992098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количественные и качественные характеристики сперматогенеза и овогенеза в разных аспектах.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гаметогенеза существенно различаются по продуктивности и биологической роли, отражая особенности мужского и женского размножения.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Biology, 2021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сперматогенеза и овогенеза у 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поддерживает половое размножение, создавая новые уникальные генетические комбинации через рекомбинацию и независимое расхождение хромосом.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способствует эволюционной адаптации видов, повышая вероятность появления и закрепления полезных наследственных признаков в популяциях.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гаметогенеза: эволюция и изменчивость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гаметогенеза у животных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этапов формирования гамет у мужчин и женщин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и внешние воздействие, такие как ионизирующая радиация, воздействуют на точность деления и структуру гамет, вызывая дефекты.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загрязнители, включая тяжелые металлы и пестициды, нарушают созревание гамет, что ведет к снижению качества и количеству половых клеток.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Аномалии проявляются как анеуплоидии, тератозооспермия и агаметогенез, вызывая репродуктивные нарушения и бесплодие у животных.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включают снижение жизнеспособности потомства и появление врожденных пороков, что негативно сказывается на популяционной стабильности.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последствия аномалий гаметогенеза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водой и почвы пестицидами, инсектицидами и фталатами ведет к снижению качества и количества гамет у различных видов животных.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Эстрогеноподобные соединения, поступающие из промышленных стоков, нарушают гормональный баланс и репродуктивную функцию у рыб, птиц и млекопитающих.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экологические воздействия вызывают ухудшение популяционных показателей и подрывают естественную воспроизводимость животных в затронутых регионах.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антропогенные факторы, влияющие на гаметогенез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насекомых, таких как дрозофила, гаметогенез проходит в синцитиальных структурах тестикулярных и яичниковых тканей, что обеспечивает координированное развитие половых клеток и высокую продуктивность.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гаметогенеза у насекомых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моллюсков гаметы развиваются в специализированных гонадах, а у медуз клетки половых гамет формируются из эктодермальных клеток, отражая адаптивные стратегии беспозвоночных.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гаметогенеза у моллюсков и медуз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у беспозвоночных: примеры и особенности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контролируемой стимуляции гаметогенеза позволяет улучшить эффективность искусственного оплодотворения in vitro у сельскохозяйственных животных.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Трансплантация гонад и криоконсервация гамет применяются для сохранения редких или ценных пород, а также в программах по сохранению биоразнообразия.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и генная модификация животных базируются на глубоком понимании процессов гаметогенеза и его контрольных механизмов.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Эмбриотрансфер и другие репродуктивные технологии позволяют широко использовать генетический потенциал животных с оптимальными качествами и продуктивностью.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знаний о гаметогенезе в биотехнологиях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технологии и этика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Генный инжиниринг в области гаметогенеза порождает споры о границах вмешательства в естественные репродуктивные процессы и создании генетически модифицированных организмов.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Законодательное регулирование и социальные аспекты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существуют строгие законы, регулирующие эксперименты с человеческими и животными гаметами, направленные на предотвращение злоупотреблений и защиту биоэтики.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 социальные проблемы исследований гаметогенеза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Гametогенез — основа продолжения жизни и биологического разнообразия, ключ к пониманию и развитию медицины, экологии и этически ответственных биотехнологий будущего.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Гаметогенез: фундамент жизни и вызовы современности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2026-05-10T02:42:37Z</dcterms:created>
  <dcterms:modified xsi:type="dcterms:W3CDTF">2026-05-10T02:42:37Z</dcterms:modified>
</cp:coreProperties>
</file>