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Рима до Венеции: страна истории, искусства и ярких контрастов.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на карте Европы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расположена на юге Европы и кажется одной большой культурной картой: здесь соседствуют горы, море, древние города и очень разные региональные традиции.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основных этапов показывает, как Италия прошла путь от античного мира к современному государству.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эпохи итальянской истории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Италии сочетает преемственность и перемены: древнее наследие, городская самостоятельность и последующее объединение.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Италии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как мозаика регионов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заметны промышленность, крупные деловые центры, Альпы и озёрные ландшафты. Здесь быстрее ритм жизни, сильнее влияние европейских рынков и выше концентрация современной инфраструктуры.
</a:t>
            </a:r>
            <a:endParaRPr lang="en-US" sz="85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Италия хранит многие символы национальной истории: старинные города, музеи, университеты и государственные институты. Именно здесь особенно отчётливо чувствуется связь между культурным наследием и современной жизнью.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ассоциируется с тёплым климатом, морем, семейными традициями и более неторопливым укладом. Кулинария, праздники и местная идентичность здесь часто выражены особенно ярко.
</a:t>
            </a:r>
            <a:endParaRPr lang="en-US" sz="9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регионы Италии легко запомнить по их главным городам и историческим образам.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регионов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карта Италии показывает, что экономические, культурные и исторические центры распределены по всей стране, а не сосредоточены в одном месте.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 историко-культурные сведения об Италии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климат Италии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полуострова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Апеннины пересекают полуостров почти по всей длине и связывают между собой разные природные зоны. Этот хребет заметно влияет на расселение, транспорт и разнообразие ландшафтов.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По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По — важнейшая водная артерия Италии. Её долина исторически стала одним из главных районов сельского хозяйства, городов и промышленного развития.
</a:t>
            </a:r>
            <a:endParaRPr lang="en-US" sz="744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граница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образуют естественную северную границу страны и защищают её от холодных воздушных масс. Они же определяют горный туризм, зимние виды отдыха и контраст между севером и остальной территорией.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страны меняется от более сурового горного на севере до мягкого средиземноморского у побережий. Поэтому в Италии особенно заметен контраст между снежными вершинами и жарким летом у моря.
</a:t>
            </a:r>
            <a:endParaRPr lang="en-US" sz="7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символы страны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Античный Рим, который не исчез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форум, Колизей и Пантеон напоминают о времени, когда архитектура служила не только красоте, но и власти. Эти сооружения стали визуальными символами Древнего Рима и до сих пор задают представление об античном городе.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и язык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Санта-Мария-дель-Фьоре во Флоренции показывает, как Возрождение изменило представление о пространстве, пропорциях и инженерии. Его купол стал одним из самых узнаваемых достижений европейской архитектуры.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образы Италии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собор и площадь Сан-Марко в Венеции раскрывают другую Италию — более торжественную, декоративную и городскую. Здесь особенно заметно, как разные эпохи и школы создавали непохожий архитектурный облик страны.
</a:t>
            </a:r>
            <a:endParaRPr lang="en-US" sz="88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литература и музыка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Итальянское искусство стало эталоном для Европы благодаря Леонардо да Винчи, Микеланджело и Рафаэлю. Их работы показали, как наука, анатомия и чувство гармонии могут существовать в одном художественном языке.
</a:t>
            </a:r>
            <a:endParaRPr lang="en-US" sz="785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гуманизм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литературе Италия связана с Данте, Петраркой и Боккаччо. Они заложили основы национального литературного языка и сделали гуманизм важной частью европейской культурной традиции.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и вокальная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культура страны особенно известна оперой, именами Верди и Пуччини, а также традицией бельканто. Итальянская сцена повлияла на развитие театра и вокального искусства далеко за пределами страны.
</a:t>
            </a:r>
            <a:endParaRPr lang="en-US" sz="7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объекты UNESCO охватывают и города, и археологические зоны, и природные ландшафты, что особенно подчёркивает масштаб культурного наследия страны.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UNESCO в Италии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UNESCO распределены по стране равномерно и отражают редкое сочетание истории, архитектуры, археологии и природы.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World Heritage Centre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язык объединяет страну, хотя в повседневной речи по-прежнему слышны местные говоры и диалекты.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Италии; общие сведения об итальянском языке
</a:t>
            </a:r>
            <a:endParaRPr lang="en-US" sz="653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язык, понятный всей стране, при сохранении регионального разнообразия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в визуальных образах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Рима
</a:t>
            </a:r>
            <a:pPr algn="l" indent="0" marL="0">
              <a:lnSpc>
                <a:spcPct val="115000"/>
              </a:lnSpc>
              <a:buNone/>
            </a:pPr>
            <a:r>
              <a:rPr lang="en-US" sz="3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мгновенно узнается по аркам, ярусам и мощной каменной конструкции. Он напоминает о Древнем Риме, где архитектура служила не только красоте, но и демонстрации силы государства.
</a:t>
            </a:r>
            <a:endParaRPr lang="en-US" sz="795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амфитеатр был рассчитан на огромные зрительские собрания и зрелища, поэтому его форма соединяет инженерную точность и масштабное городское пространство. Сегодня он стал знаком итальянской истории для всего мира.
</a:t>
            </a:r>
            <a:endParaRPr lang="en-US" sz="766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открытках, в учебниках и фильмах Колизей часто выступает главным визуальным образом Италии. Его силуэт помогает сразу представить страну, где прошлое не отделено от настоящего.
</a:t>
            </a:r>
            <a:endParaRPr lang="en-US" sz="8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Итальянская научная школа дала миру заметный круг исследователей, чьи открытия повлияли на физику, связь и инженерную мысль.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NobelPrize.org, справка по лауреатам по странам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лауреат Нобелевской премии родом из Италии подтверждает высокий международный статус ее научной традиции.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Мода, дизайн и спорт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как стиль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дизайн ценят за сочетание элегантности и практичности. Автомобили, мебель, интерьер и предметы повседневного быта создаются так, чтобы быть красивыми и удобными одновременно.
</a:t>
            </a:r>
            <a:endParaRPr lang="en-US" sz="705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и национальная 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объединяет страну сильнее многих символов. Матчи вызывают общенациональный отклик, а история сборной Италии включает четыре титула чемпионов мира и устойчивую спортивную традицию.
</a:t>
            </a:r>
            <a:endParaRPr lang="en-US" sz="705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центр моды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 задает тон итальянской моде: здесь проходят показы, работают дома высокой моды и формируется визуальный язык, который влияет на мировые подиумы и городскую одежду.
</a:t>
            </a:r>
            <a:endParaRPr lang="en-US" sz="705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соревнований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4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Велоспорт и олимпийское движение тоже важны для итальянской спортивной культуры. Они подчеркивают выносливость, командный характер и внимание к дисциплине, которое ценится в обществе.
</a:t>
            </a:r>
            <a:endParaRPr lang="en-US" sz="7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опирается на мощную сферу услуг, развитую промышленность и устойчивый поток туристов, особенно в крупных городах и исторических центрах.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Италия: экономика и демография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 доминирует, а демографическое старение усиливает значение производительности, туризма и городов, привлекающих молодежь и инвестиции.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структура ВВП по секторам; общие оценки по Италии, последние доступные данные
</a:t>
            </a:r>
            <a:endParaRPr lang="en-US" sz="6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состоит из 20 регионов, и именно это разнообразие объясняет различия в кухне, говоре, привычках и городском ритме лучше любого стереотипа.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административное деление Италии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регионов показывают, почему Италия одновременно узнаваема и удивительно разнообразна.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 по Италии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построены по материалу презентации и ведут от географии к культуре и спорту.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Загадка по региону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переулок выходит к каменной арке, а на мостовой лежит бронзовый ключ. Подсказка ведет в город, где вода заменяет дороги, а фасады отражаются в каналах. Если открыть дверь, за ней окажется мир лодок и площади Святого Марка.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стоит карта с силуэтом купола и несколькими виноградными листьями. Здесь легко догадаться о регионе, где искусство соседствует с винодельческими холмами, а каждый город хранит следы Возрождения. Подсказка указывает на сердце Тосканы.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вулкана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виден вулканический склон, амфитеатр и шумная набережная. Это место соединяет древность и современность, а его характер чувствуется в уличной жизни, музыке и кухне. Загадка подводит к Кампании и Неаполю.
</a:t>
            </a:r>
            <a:endParaRPr lang="en-US" sz="77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325" y="3436634"/>
            <a:ext cx="26820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Италия как единая и многоликая страна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объединяет промышленный север, исторический центр и морской юг в одно государство. Различия между территориями не ослабляют страну, а делают ее экономически и культурно насыщенной.
</a:t>
            </a:r>
            <a:endParaRPr lang="en-US" sz="84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наследие Италии заметно в архитектуре, живописи, литературе и музыке. Именно поэтому прошлое здесь воспринимается не как музейная витрина, а как часть повседневной среды.
</a:t>
            </a:r>
            <a:endParaRPr lang="en-US" sz="84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Италия влияет на мир через моду, спорт, университеты, технологии и туризм. Ее образ складывается из традиций, но постоянно обновляется благодаря новым идеям и международным связям.
</a:t>
            </a:r>
            <a:endParaRPr lang="en-US" sz="8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ключевых этапов помогает увидеть, как менялись власть, культура и государственность Италии.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Италия через 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Италии показывает переход от центра античного мира к раздробленности, затем к культурному подъему и к современному национальному государству.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Италии; общеизвестные датировки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прошлое, которое живет сегодня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объединяет античное наследие, региональное разнообразие и современную экономику. Ее силу создают не только памятники и кухня, но и культура, наука, спорт, промышленность и живой городской ритм.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2026-07-27T02:56:16Z</dcterms:created>
  <dcterms:modified xsi:type="dcterms:W3CDTF">2026-07-27T02:56:16Z</dcterms:modified>
</cp:coreProperties>
</file>