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 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меняет природу, памятники и память места.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важна для наследия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влияет на сезоны, воду, почвы и состояние памятников. Поэтому тема объединяет географию, историю и заботу о будущем.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91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10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наследия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43067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ледники, ландшафты и места обитания животных ценны сами по себе. Их состояние зависит от климата, воды и температуры, которая меняет жизнь в природе.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360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старые здания, музеи под открытым небом, предметы и традиции сохраняют память людей. Их долговечность зависит от места, материалов и условий вокруг.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температура воздуха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нагрет или охлаждён в конкретный момент. Чем выше значение, тем теплее воздух; чем ниже, тем холоднее.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измеряют термометром и записывают в градусах Цельсия. Такие данные помогают сравнивать дни, сезоны и разные места.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значение влияют время суток и сезон: днём обычно теплее, ночью холоднее, а летом показатели выше, чем зимой.
</a:t>
            </a:r>
            <a:endParaRPr lang="en-US" sz="991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Облачность, ветер и высота над уровнем моря тоже меняют температуру. В горах обычно холоднее, чем на равнине.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данным можно понять, почему в одном месте долго лежит снег, а в другом быстрее тает лёд.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Сегодняшняя температура описывает погоду здесь и сейчас: жару, холод, ветер или резкое похолодание.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тёплый день не меняет климат, но долгое потепление уже влияет на природу и наследие.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такие условия повторяются много лет, складывается климат — обычный режим погоды для местности.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температура меняет живую природу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сезонные сдвиги и реакции растений и животных на изменение температуры.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лёд и природные территории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последствия таяния, засухи и сильных осадков для природных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перепады температуры опасны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нагрев, охлаждение и влага вместе ускоряют повреждение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типовые проблемы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материалов свои слабые места, но почти всем вредят влага, резкие перепады и длительная жара.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менее стабилен воздух, тем быстрее разрушаются материалы и тем сложнее их хранить.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реакций материалов на тепло, холод и влагу.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опасна для посетителей и сотрудников: растут риск перегрева, обезвоживания и быстрой усталости, особенно на открытых маршрутах и в незащищённых залах.
</a:t>
            </a:r>
            <a:endParaRPr lang="en-US" sz="963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зданий и фондов усиливается нагрузка на вентиляцию, затемнение и подачу воды. Система защиты должна работать без сбоев весь жаркий период.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режима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дни сокращают длительность экскурсий, увеличивают число перерывов и чаще проверяют состояние экспонатов, витрин и температурного режима.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нужно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детям, пожилым людям и хрупким предметам, потому что они быстрее страдают от перегрева и сухого воздуха.
</a:t>
            </a:r>
            <a:endParaRPr lang="en-US" sz="1038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волны и наследие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оттепель и разрушение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в трещинах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морозе вода в мелких трещинах превращается в лёд и увеличивается в объёме. Давление изнутри постепенно расширяет щели, ослабляет кладку и делает поверхность более уязвимой.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увлажнение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оттепели в материал проникает талая вода. Она смачивает камень, кирпич или дерево, а затем снова замерзает при похолодании, усиливая уже начавшиеся повреждения.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выветривание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такие циклы повторяются много раз, разрушение идёт быстрее. Этот процесс называют морозным выветриванием: он особенно заметен на открытых памятниках, фасадах и скалах.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хранение становится сложнее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ткань и краски плохо переносят жару: они быстрее стареют, теряют прочность и цвет. Поэтому в хранилищах особенно важны стабильная температура и защита от перегрева.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и 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создаёт условия для плесени, а слишком сухой воздух делает материалы ломкими. Это опасно для архивных документов, деревянных предметов и текстиля, где важна каждая деталь.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перепады заставляют предметы сжиматься и расширяться. Из-за этого появляются деформации, трещины и отслаивание красочного слоя, особенно у старых и многослойных объектов.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хранение требует контроля не только температуры, но и влажности. Музеи и архивы выбирают такие режимы, при которых предметы сохраняют форму, цвет и материал как можно дольше.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наблюдений используют обычные термометры и автоматические датчики. Они помогают быстро заметить жару, мороз или резкие скачки и понять, когда объекту нужна дополнительная защита.
</a:t>
            </a:r>
            <a:endParaRPr lang="en-US" sz="854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собирают данные на улице, а датчики могут стоять внутри здания, в витрине или рядом с объектом. Так учёные сравнивают внешние и внутренние условия.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делают регулярно — каждый час, день или неделю, чтобы увидеть не случайное значение, а устойчивую картину. Тогда проще заметить опасные тенденции и сезонные изменения.
</a:t>
            </a:r>
            <a:endParaRPr lang="en-US" sz="923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мер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температура выходит за пределы нормы, специалисты меняют вентиляцию, режим проветривания, защиту от жары или холода. Измерения помогают действовать заранее, а не после повреждения.
</a:t>
            </a:r>
            <a:endParaRPr lang="en-US" sz="864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следят за температурой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наблюдение температуры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строится на регулярных измерениях в одном месте в течение недели и последующем сравнении результатов.
</a:t>
            </a:r>
            <a:endParaRPr lang="en-US" sz="1157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график температуры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отдельные значения, но и общую динамику: где температура растёт, где падает и насколько быстро происходят изменения.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недели видно потепление с краткими спадами; такие колебания важно замечать, потому что они влияют на природу и сохранность объектов.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школьного анализа данных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месте и климате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музеи под открытым небом зависят от сухости воздуха и отсутствия резких перепадов. При сырости дерево темнеет, а при длительной жаре быстрее растрескивается.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памятники у рек чувствуют и температуру, и влажность. Вода, ветер и промерзание по-разному действуют на кладку, поэтому место вокруг памятника тоже требует внимания.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мосты, усадьбы и форты создавались для конкретного ландшафта. Если климат становится менее устойчивым, меняются нагрузки на основания, швы, крышу и защитные покрытия.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ландшафтом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 — это не только сам объект, но и его окружение. Когда исчезает привычный климат, нарушается связь между памятником, природой и памятью людей о месте.
</a:t>
            </a:r>
            <a:endParaRPr lang="en-US" sz="8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защищать наследие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336025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укрепляют крышу, швы и водоотводы, чтобы дождевая и талая вода не проникала внутрь. Это снижает риск трещин, коррозии и размывания основы.
</a:t>
            </a:r>
            <a:endParaRPr lang="en-US" sz="1151" dirty="0"/>
          </a:p>
        </p:txBody>
      </p:sp>
      <p:sp>
        <p:nvSpPr>
          <p:cNvPr id="12" name="Text 3"/>
          <p:cNvSpPr txBox="1"/>
          <p:nvPr/>
        </p:nvSpPr>
        <p:spPr>
          <a:xfrm>
            <a:off x="1336025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настраивают условия внутри зданий: поддерживают подходящую температуру, влажность и вентиляцию. Для ценных предметов это помогает избежать коробления, плесени и выцветания.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1336025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жары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используют тень, проветривание и ограничивают перегрев помещений. Для посетителей это тоже важно: в жару легче соблюдать безопасный режим осмотра и работы.
</a:t>
            </a:r>
            <a:endParaRPr lang="en-US" sz="1004" dirty="0"/>
          </a:p>
        </p:txBody>
      </p:sp>
      <p:sp>
        <p:nvSpPr>
          <p:cNvPr id="14" name="Text 5"/>
          <p:cNvSpPr txBox="1"/>
          <p:nvPr/>
        </p:nvSpPr>
        <p:spPr>
          <a:xfrm>
            <a:off x="5413075" y="2293796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Реставрацию планируют на подходящий сезон, когда риск мороза, ливней или сильной жары ниже. Так материалы ведут себя предсказуемее и меньше повреждаются во время работ.
</a:t>
            </a:r>
            <a:endParaRPr lang="en-US" sz="996" dirty="0"/>
          </a:p>
        </p:txBody>
      </p:sp>
      <p:sp>
        <p:nvSpPr>
          <p:cNvPr id="15" name="Text 6"/>
          <p:cNvSpPr txBox="1"/>
          <p:nvPr/>
        </p:nvSpPr>
        <p:spPr>
          <a:xfrm>
            <a:off x="5413075" y="3498221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природных территориях прокладывают маршруты, делают дренаж и ограничивают лишнюю нагрузку на почву и берега. Это помогает сохранить и тропы, и сами ландшафты.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613" y="1844204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0306" y="1844204"/>
            <a:ext cx="16743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действия и школьные проекты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одноклассников рассказать, как жара или холод влияют на прогулки, дом и школьный путь. Опрос показывает, что температура заметна в повседневной жизни каждого человека.
</a:t>
            </a:r>
            <a:endParaRPr lang="en-US" sz="123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мини-архив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местные наблюдения: утреннюю, дневную и вечернюю температуру за неделю или месяц. Такие данные помогут увидеть, как меняется погода в вашем районе.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памятки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плакат о том, как беречь памятники, музеи и природные места в жару, мороз и оттепель. Простые советы легче запоминаются, если их оформить наглядно.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температуры по сезонам и отметьте пики, спады и резкие изменения. Графики учат замечать закономерности и связывать их с историей родного места.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где риск выше?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какие угрозы действуют постоянно: тепло летом, частые оттепели зимой и влага у реки. Они создают основу для трещин, размыва и ускоренного старения материалов.
</a:t>
            </a:r>
            <a:endParaRPr lang="en-US" sz="107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проверить, есть ли на памятнике уязвимые швы, сколы и участки, куда попадает вода. Именно там разрушение обычно начинается быстрее всего.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Первоочередная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приоритетом становятся меры против влаги и перегрева: защита основания, дренаж, тень для посетителей и контроль состояния камня в тёплые периоды.
</a:t>
            </a:r>
            <a:endParaRPr lang="en-US" sz="1167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риск размыва берега высок, нужно дополнительно укрепить территорию вокруг памятника и ограничить лишнюю нагрузку. Так уменьшается опасность не только для объекта, но и для людей.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сохранение наследия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влияет на природу, здания и музейные предметы по-разному, но всегда заметно. Чем резче колебания, тем важнее наблюдение, защита и своевременная адаптация.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2026-07-26T17:49:29Z</dcterms:created>
  <dcterms:modified xsi:type="dcterms:W3CDTF">2026-07-26T17:49:29Z</dcterms:modified>
</cp:coreProperties>
</file>