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jpe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сообществах: основы экологии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виды связаны между собой и со средой обитания.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 как открытая система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 нельзя рассматривать изолированно: он существует вместе с неживой средой, постоянно обменивается веществом и получает энергию извне. Эти связи определяют численность видов, устойчивость экосистем и изменения, происходящие в природе.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живой природы в экологии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274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 включает все популяции разных видов, населяющих одну территорию и взаимодействующих через конкуренцию, хищничество, симбиоз и другие связи.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6274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274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охватывает всю оболочку Земли, где существует жизнь, и показывает, как локальные связи в сообществах включаются в планетарные круговороты веществ и энергии.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274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625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объединяет особей одного вида, живущих на общей территории и свободно скрещивающихся между собой; её численность и плотность меняются под влиянием среды.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625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625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соединяет сообщество с абиотическими факторами: светом, водой, почвой, температурой и климатом, которые задают условия существования и распределение организмов.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625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524800" y="2334176"/>
            <a:ext cx="2772409" cy="16310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Отдельная особь является исходной единицей изучения, потому что именно на её уровне проявляются питание, рост, размножение и приспособленность к условиям среды.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524999" y="1767700"/>
            <a:ext cx="2772409" cy="67990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экосистемы и их роль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складывается из живых, неживых и изменённых человеком компонентов, которые вместе определяют её устойчивость.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сообщества определяется не только организмами, но и средой; вмешательство человека может быстро изменить баланс системы.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экологии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Внутривидовые и межвидовые отношения
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344100" y="852174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Особям одного вида приходится делить пищу, территорию и партнёров, поэтому конкуренция сочетается с кооперацией, иерархией и заботой о потомстве.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100" y="46743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внутри вида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44100" y="4172122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межвидовым отношениям организмы по-разному используют пищу, пространство и время активности, что снижает прямое столкновение за одни и те же условия.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344100" y="378738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ресурсов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44100" y="306547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связи не случайны: они ограничивают чрезмерный рост одних популяций и помогают другим сохраняться, поддерживая относительное равновесие в сообществе.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44100" y="268073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344100" y="195882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могут взаимодействовать как хищник и жертва, паразит и хозяин, партнёры в мутуализме или соперники за общий ресурс.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3344100" y="157408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между видами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энергии в экосистеме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движение энергии от Солнца через трофические уровни к редуцентам.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энергии по трофическим уровням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Энергия, доступная следующему уровню, резко уменьшается, потому что часть её тратится на жизнедеятельность организмов и рассеивается в виде тепла.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верхние трофические уровни всегда менее многочисленны, а пищевые цепи обычно короткие.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10% в экологии; учебное обобщение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многоярусная экосистема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Древесный ярус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слой леса образуют кроны деревьев, которые перехватывают основную часть света. Здесь живут птицы, насекомые и многие млекопитающие, использующие высоту как способ избежать конкуренции и найти укрытие. Этот ярус задаёт микроклимат всего сообщества.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пологом леса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располагаются кустарники и травянистые растения, приспособленные к затенению и переменной влажности. Их разнообразие создаёт кормовую базу для насекомых, мелких птиц и травоядных животных, а также формирует участки для размножения и укрытия.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 разложение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поверхности почвы работают грибы, бактерии и дождевые черви, превращая опавшие листья и мёртвые остатки в доступные минеральные вещества. Благодаря этому лес не только сохраняет плодородие, но и поддерживает рост новых поколений растений.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 пищевые сети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5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показывает один путь передачи вещества и энергии: от продуцентов к консументам и далее к редуцентам, которые завершают разложение органики.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5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цепь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283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организмы редко связаны одной линией питания: пищевая сеть объединяет несколько цепей, отражая реальные перекрёстные отношения между видами одного сообщества.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83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связей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091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альтернативных связей есть в сети, тем легче сообщество переносит исчезновение отдельного вида и сохраняет основные процессы обмена веществом.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091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системы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704302"/>
            <a:ext cx="4417500" cy="1156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взаимодействий между видами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взаимодействий по-разному влияют на участников и помогают понять, как формируется структура сообщества.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могут быть взаимовыгодными, нейтральными или вредоносными; именно их сочетание определяет распределение ресурсов и численность видов.
</a:t>
            </a:r>
            <a:endParaRPr lang="en-US" sz="1362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 сообществах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растениями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усваивают воду, углекислый газ и минеральные соли, создавая органические вещества, которые становятся основой питания для всех остальных участников сообщества.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по цепям питания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Органическое вещество переходит к консументам разных порядков, а вместе с ним распространяются химические элементы, входящие в состав клеток и тканей.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остатков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гибели организмов редуценты разрушают мёртвое органическое вещество и возвращают в среду минеральные соединения, доступные для нового усвоения.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включение в систему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Освобождённые элементы снова поглощаются растениями, поэтому круговорот не прерывается и поддерживает жизнь сообщества и экосистемы в целом.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численность популяций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факторов меняется для разных видов, но дефицит ресурсов и погодные колебания часто определяют самые заметные сезонные всплески и спады.
</a:t>
            </a:r>
            <a:endParaRPr lang="en-US" sz="146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популяций регулируется сразу несколькими причинами, однако ресурсы и климат нередко оказываются решающими.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 основе школьного курса экологии; данные диаграммы — условная учебная оценка значимости факторов
</a:t>
            </a:r>
            <a:endParaRPr lang="en-US" sz="9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700" y="2766500"/>
            <a:ext cx="645900" cy="64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0813" y="2795863"/>
            <a:ext cx="659700" cy="586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8113" y="552075"/>
            <a:ext cx="645900" cy="645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11125" y="522450"/>
            <a:ext cx="39282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сукцессии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300250" y="2766500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Стадия заселения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10800" y="3566400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Сукцессия начинается с прихода первых устойчивых видов, способных закрепиться на бедной или нарушенной территории и подготовить условия для более требовательных организмов.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530263" y="2766113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сложности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4740813" y="3566013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развития сообщества увеличиваются число видов, разнообразие связей и выраженность ярусности, а взаимодействия между организмами становятся более взаимозависимыми и устойчивыми.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530663" y="552075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устойчивости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741213" y="1351975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Зрелое сообщество лучше использует ресурсы среды и медленнее реагирует на кратковременные изменения, хотя полностью неизменным оно всё равно не остаётся.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сообщества после нарушения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вторичной сукцессии: последовательность стадий после пожара, вырубки или прекращения использования территории.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виды уменьшают конкуренцию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07906" y="852173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часто не совпадают сроки цветения и созревания, поэтому виды меньше конкурируют за опылителей, свет и ресурсы в один и тот же период.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07906" y="467438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сроки развития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07906" y="4172717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вид приспособлен к своей нише, тем меньше он пересекается с другими организмами, а значит, сообщество становится более устойчивым.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07906" y="3787982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специализации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07906" y="3065869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помогают выживать ночная и дневная активность, миграции, маскировка и разные способы добычи пищи, уменьшающие прямое соперничество.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07906" y="2681134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различия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707906" y="1959021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высота побегов, строение листьев и глубина корней позволяют растениям использовать разные участки среды и эффективнее сосуществовать на одной территории.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707906" y="1574286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пространства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потеря одного важного вида может изменить пищевые связи, структуру местообитания и скорость природных процессов, поэтому разнообразие работает как система страховки.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ключевого вида способно заметно перестроить всю экосистему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экологии сообществ и концепции ключевых видов
</a:t>
            </a:r>
            <a:endParaRPr lang="en-US" sz="1242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 природные сообщества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воздействия часто усиливают друг друга: например, фрагментация территорий облегчает проникновение инвазивных видов и повышает уязвимость популяций.
</a:t>
            </a:r>
            <a:endParaRPr lang="en-US" sz="140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ущерб обычно связан не с одним фактором, а с их сочетанием, поэтому охрана природы требует комплексных мер.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 основе школьного курса экологии; значения на диаграмме — учебная оценка относительной значимости факторов
</a:t>
            </a:r>
            <a:endParaRPr lang="en-US" sz="9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103392"/>
            <a:ext cx="4417500" cy="23581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охраны сообществ и редких видов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меры сохранения природных сообществ и ожидаемый биологический эффект.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охрана сочетает строгую защиту, восстановление среды и просвещение, а не ограничивается одной мерой.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экологии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810075"/>
            <a:ext cx="493200" cy="394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9325" y="1788155"/>
            <a:ext cx="493200" cy="43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89850" y="3337555"/>
            <a:ext cx="43155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47225" y="3337555"/>
            <a:ext cx="4932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нужна экология сообществ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пищевых связей помогает управлять вредителями, сохранять полезных насекомых и поддерживать плодородие почв без избыточной нагрузки на экосистемы.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Рыбоводство и водоёмы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состава сообществ позволяет оценивать качество воды, предотвращать дефицит кислорода и поддерживать условия, необходимые для водных организмов.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Лесное хозяйство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сообществ помогает выбирать способы рубки, восстановление насаждений и меры защиты леса так, чтобы сохранить его устойчивость и биоразнообразие.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Природопользование и здоровье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данные используют при оценке рисков для человека, планировании территорий и выборе решений, которые уменьшают ущерб природе и обществу.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 держится на связях и равновесии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сообщество устойчиво только тогда, когда между видами сохраняются разнообразные связи, а среда остаётся пригодной для жизни. Понимание этих закономерностей помогает беречь природу осознанно.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2026-06-02T01:08:33Z</dcterms:created>
  <dcterms:modified xsi:type="dcterms:W3CDTF">2026-06-02T01:08:33Z</dcterms:modified>
</cp:coreProperties>
</file>