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решения дробно-рациональных уравнений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находить ОДЗ, избавляться от знаменателей и проверять ответы.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дробно-рациональные уравнения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аккуратно работать с дробями и переменной в знаменателе. Она встречается в задачах 8 класса, где особенно важно не потерять верный ответ и не получить посторонний корень.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дробно-рациональным уравнением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033350" y="3257600"/>
            <a:ext cx="37515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начинается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 — найти область допустимых значений. Нужно исключить все значения переменной, при которых хотя бы один знаменатель становится равным нулю, иначе записывать ответ нельзя.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212600" y="1684725"/>
            <a:ext cx="37515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Дробно-рациональным называют уравнение, в котором переменная входит в знаменатель хотя бы одной дроби. Такие выражения нельзя решать без учета значений, обращающих знаменатель в ноль.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решения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допустить ошибок и сохранить верные корни.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 — не пропускать проверку: именно она защищает от посторонних корней и неверного ответа.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уравнения
</a:t>
            </a:r>
            <a:endParaRPr lang="en-US" sz="314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работы с дробно-рациональным уравнением в 8 классе
</a:t>
            </a:r>
            <a:endParaRPr lang="en-US" sz="9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1: приведение к общему знаменателю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дроби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общий знаменатель для всех дробей в уравнении. Это позволяет записать выражение в более удобном виде и увидеть общую структуру числителя.
</a:t>
            </a:r>
            <a:endParaRPr lang="en-US" sz="1163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одну дробь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приведения уравнение часто сводится к одной дроби, равной нулю или другому числу. Тогда достаточно работать с числителем, сохраняя найденную ОДЗ.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Упростить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особенно удобен, когда знаменатели легко разлагаются на множители. В таком случае общий знаменатель находится быстро, без лишних преобразований и длинных записей.
</a:t>
            </a:r>
            <a:endParaRPr lang="en-US" sz="1072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забыть проверку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уравнение стало короче, найденные корни обязательно подставляют в исходную запись. Это помогает заметить значения, которые недопустимы по условию.
</a:t>
            </a:r>
            <a:endParaRPr lang="en-US" sz="11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2: умножение на НОЗ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3315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все дроби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НОЗ умножают на обе части уравнения, чтобы избавиться от знаменателей за один шаг. После этого остаются обычные выражения, с которыми намного проще работать.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878025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понятное 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дроби исчезают, можно свободно раскрывать скобки, приводить подобные слагаемые и решать уравнение привычными способами. Это особенно удобно при нескольких дробях.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012500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умножением обязательно выписывают ОДЗ. Если этого не сделать, можно случайно включить недопустимое значение и получить неверный ответ после преобразований.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нужна проверка корней
</a:t>
            </a:r>
            <a:endParaRPr lang="en-US" sz="371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показывает, не стали ли найденные значения запрещёнными после преобразований и не изменилось ли исходное уравнение при упрощении.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ошибок связано с преобразованиями, которые меняют допустимые значения. Поэтому проверка обязательна в каждом решении.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ошибок при решении дробно-рациональных уравнений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3: разложение на множители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1825" y="417262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скрытую структуру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помогает представить числитель или знаменатель в виде произведения. Так легче заметить общий множитель и выбрать более короткий путь к решению.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2535549" y="3281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изученные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8 классе часто применяют вынесение общего множителя, разность квадратов и квадрат двучлена. Эти приемы делают дробь проще и ускоряют поиск общего знаменателя.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502939" y="237357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Сокращать осторожно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одинаковые множители можно сокращать, но только если соответствующее значение не запрещено ОДЗ. Иначе можно незаметно потерять важное ограничение.
</a:t>
            </a:r>
            <a:endParaRPr lang="en-US" sz="984" dirty="0"/>
          </a:p>
        </p:txBody>
      </p:sp>
      <p:sp>
        <p:nvSpPr>
          <p:cNvPr id="12" name="Text 5"/>
          <p:cNvSpPr txBox="1"/>
          <p:nvPr/>
        </p:nvSpPr>
        <p:spPr>
          <a:xfrm>
            <a:off x="6428999" y="1488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упрощает запись, но не отменяет проверку. Найденный корень должен подходить исходному уравнению, а не только его упрощённой форме.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63192"/>
            <a:ext cx="552900" cy="491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7042" y="2069225"/>
            <a:ext cx="434025" cy="578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4: замена переменной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Повторяющееся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и та же часть уравнения встречается несколько раз, её удобно заменить буквой t. Тогда запись становится короче, а структура уравнения — заметнее.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простому виду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замены дробно-рациональное уравнение часто превращается в более знакомое: квадратное или уравнение с одинаковыми выражениями. Это облегчает решение и снижает риск ошибок.
</a:t>
            </a:r>
            <a:endParaRPr lang="en-US" sz="1103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исходной переменной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находят значение t, его обязательно возвращают к исходному выражению. Только после этого можно записать ответ и проверить, не нарушает ли он ОДЗ.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выбирают по виду уравнения: чем меньше действий требуется, тем удобнее прием.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НОЗ и общий знаменатель подходят для большинства примеров, а разложение и замена переменной особенно полезны при удачной структуре выражения.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4305948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не то 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школьники подставляют корень только в преобразованное выражение. Проверять нужно именно исходное уравнение, иначе посторонний корень может остаться незамеченным.
</a:t>
            </a:r>
            <a:endParaRPr lang="en-US" sz="842" dirty="0"/>
          </a:p>
        </p:txBody>
      </p:sp>
      <p:sp>
        <p:nvSpPr>
          <p:cNvPr id="11" name="Text 3"/>
          <p:cNvSpPr txBox="1"/>
          <p:nvPr/>
        </p:nvSpPr>
        <p:spPr>
          <a:xfrm>
            <a:off x="1538107" y="3583656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преобразованиях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слагаемых, раскрытии скобок и умножении на общий множитель часто теряются знаки. Из-за этого даже верно выбранный способ дает неправильный результат.
</a:t>
            </a:r>
            <a:endParaRPr lang="en-US" sz="853" dirty="0"/>
          </a:p>
        </p:txBody>
      </p:sp>
      <p:sp>
        <p:nvSpPr>
          <p:cNvPr id="12" name="Text 4"/>
          <p:cNvSpPr txBox="1"/>
          <p:nvPr/>
        </p:nvSpPr>
        <p:spPr>
          <a:xfrm>
            <a:off x="3112267" y="2861396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Сокращают слишком рано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сокращать дроби до проверки, если это может скрыть запрещенное значение. Сначала устанавливают ОДЗ, а затем уже упрощают выражение и решают уравнение.
</a:t>
            </a:r>
            <a:endParaRPr lang="en-US" sz="853" dirty="0"/>
          </a:p>
        </p:txBody>
      </p:sp>
      <p:sp>
        <p:nvSpPr>
          <p:cNvPr id="13" name="Text 5"/>
          <p:cNvSpPr txBox="1"/>
          <p:nvPr/>
        </p:nvSpPr>
        <p:spPr>
          <a:xfrm>
            <a:off x="4670163" y="2141150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НОЗ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общем знаменателе приводят к лишним действиям и неправильным корням. Особенно важно внимательно учитывать все множители знаменателей и не пропускать ни один из них.
</a:t>
            </a:r>
            <a:endParaRPr lang="en-US" sz="838" dirty="0"/>
          </a:p>
        </p:txBody>
      </p:sp>
      <p:sp>
        <p:nvSpPr>
          <p:cNvPr id="14" name="Text 6"/>
          <p:cNvSpPr txBox="1"/>
          <p:nvPr/>
        </p:nvSpPr>
        <p:spPr>
          <a:xfrm>
            <a:off x="6293085" y="1413405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ОДЗ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выписать запрещенные значения заранее, легко получить неверный ответ. ОДЗ нужно находить до преобразований, чтобы сразу исключить значения, обращающие знаменатель в ноль.
</a:t>
            </a:r>
            <a:endParaRPr lang="en-US" sz="7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302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на каких этапах учащиеся чаще всего теряют баллы и где особенно нужна внимательность.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ОДЗ и проверкой ответа. Значит, именно эти этапы требуют особого контроля на каждом решении.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аналитика по теме дробно-рациональных уравнений; данные учебной диаграммы
</a:t>
            </a:r>
            <a:endParaRPr lang="en-US" sz="7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 через НОЗ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ОДЗ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записываем, что x не должен равняться нулю и единице. Это важно, потому что именно эти значения обращают знаменатели в ноль и сразу исключаются из ответа.
</a:t>
            </a:r>
            <a:endParaRPr lang="en-US" sz="1172" dirty="0"/>
          </a:p>
        </p:txBody>
      </p:sp>
      <p:sp>
        <p:nvSpPr>
          <p:cNvPr id="11" name="Text 3"/>
          <p:cNvSpPr txBox="1"/>
          <p:nvPr/>
        </p:nvSpPr>
        <p:spPr>
          <a:xfrm>
            <a:off x="2400331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общий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дробей 2/x и 3/(x-1) удобен НОЗ x(x-1). Он позволяет убрать знаменатели одним действием и перейти к уравнению без дробей.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0759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обе части на x(x-1), аккуратно раскрываем скобки и приводим подобные слагаемые. После этого остается обычное уравнение, которое уже можно решать знакомым способом.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841187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найденное значение подставляем в исходное уравнение, а не в промежуточную запись. Только после проверки можно записать ответ или исключить неподходящие значения.
</a:t>
            </a:r>
            <a:endParaRPr lang="en-US" sz="10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числителя на множители делает дробь короче и показывает, почему сокращение допустимо только после учета ОДЗ.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8 класса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остается запрещенным, потому что обращает знаменатель в ноль.
</a:t>
            </a:r>
            <a:endParaRPr lang="en-US" sz="196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подходящий способ
</a:t>
            </a:r>
            <a:endParaRPr lang="en-US" sz="283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зависит от строения уравнения и числа преобразований.
</a:t>
            </a:r>
            <a:endParaRPr lang="en-US" sz="9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шаги даются сложнее всего
</a:t>
            </a:r>
            <a:endParaRPr lang="en-US" sz="345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только трудность этапов, но и то, где ученикам чаще нужна внимательная самопроверка и аккуратная запись.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сложными оказываются ОДЗ и проверка корней. Значит, успешное решение зависит не только от вычислений, но и от дисциплины в записи.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учителей при изучении темы; условная учебная шкала сложности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68" y="1793917"/>
            <a:ext cx="298965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13" y="3238872"/>
            <a:ext cx="341674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8242" y="2571150"/>
            <a:ext cx="427092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3674" y="3908754"/>
            <a:ext cx="256255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задачами на движение и работу
</a:t>
            </a:r>
            <a:endParaRPr lang="en-US" sz="3449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навстречу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встречном движении скорость сближения складывается, а время до встречи выражается через дроби. Поэтому уравнения с дробями помогают находить неизвестное расстояние или время.
</a:t>
            </a:r>
            <a:endParaRPr lang="en-US" sz="836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вдогонку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догонку важно сравнивать скорости и время в пути. Разность или сумма дробных выражений показывает, когда одно движение догоняет другое.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несколько человек выполняют одну работу вместе, их производительность складывается. Доля выполненной работы за час удобно записывается дробями, что приводит к дробно-рациональным уравнениям.
</a:t>
            </a:r>
            <a:endParaRPr lang="en-US" sz="836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реальной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показывают, что алгебра описывает повседневные процессы. Уравнение становится способом перевести текст задачи в понятную математическую запись и получить точный ответ.
</a:t>
            </a:r>
            <a:endParaRPr lang="en-US" sz="8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проверки ответа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9099" y="3951290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в исходное 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Найденный корень проверяют только в первоначальной записи. Это позволяет увидеть, не нарушает ли он ограничения и действительно ли делает уравнение верным.
</a:t>
            </a:r>
            <a:endParaRPr lang="en-US" sz="1246" dirty="0"/>
          </a:p>
        </p:txBody>
      </p:sp>
      <p:sp>
        <p:nvSpPr>
          <p:cNvPr id="9" name="Text 3"/>
          <p:cNvSpPr txBox="1"/>
          <p:nvPr/>
        </p:nvSpPr>
        <p:spPr>
          <a:xfrm>
            <a:off x="3204744" y="2770971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знаменателями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один знаменатель обращается в ноль, корень сразу исключают. Даже правильное по виду значение не может входить в ответ при нарушении ОДЗ.
</a:t>
            </a:r>
            <a:endParaRPr lang="en-US" sz="1262" dirty="0"/>
          </a:p>
        </p:txBody>
      </p:sp>
      <p:sp>
        <p:nvSpPr>
          <p:cNvPr id="10" name="Text 4"/>
          <p:cNvSpPr txBox="1"/>
          <p:nvPr/>
        </p:nvSpPr>
        <p:spPr>
          <a:xfrm>
            <a:off x="5892040" y="1549427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Сверяем обе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принимают только тогда, когда левая и правая части совпадают. Если равенства нет, значит, полученное значение является посторонним и не записывается.
</a:t>
            </a:r>
            <a:endParaRPr lang="en-US" sz="12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где важна точность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Дробно-рациональные уравнения учат работать по плану: сначала ОДЗ, затем удобное преобразование, после этого решение и обязательная проверка. Именно аккуратность помогает получить верный ответ без посторонних корней.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2026-05-29T12:07:19Z</dcterms:created>
  <dcterms:modified xsi:type="dcterms:W3CDTF">2026-05-29T12:07:19Z</dcterms:modified>
</cp:coreProperties>
</file>