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действие балета «Золушка»: поиски по хрустальной туфельке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одна туфелька помогает найти Золушку?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началась эта сказочная погоня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был бал, яркая музыка и волшебство Феи. Потом часы пробили полночь, чудо исчезло, и Золушка потеряла хрустальную туфельку. Принц запомнил девушку и отправился на поиски.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в этой сцене особенно важна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ведёт рассказ так же, как слова в сказке: она показывает, кто торопится, кто волнуется и кто надеется найти ответ.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хорошо слышны резкие смены настроения. Сначала всё звучит суетливо и быстро, потом становится тише, а затем приходит радостное узнавание.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слушателя это похоже на маленькое музыкальное приключение. Каждый эпизод имеет свой характер и помогает понять, что происходит без объяснений.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Хрустальная туфелька как музыкальный и сказочный знак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Туфелька — не просто красивый предмет, а важная подсказка. Она сразу привлекает внимание, потому что блестит, кажется хрупкой и выглядит совсем необычно.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начинается примерка, именно туфелька помогает узнать Золушку. В музыке такой знак делает момент очень торжественным: правда вот-вот откроется, и ожидание становится особенно сильным.
</a:t>
            </a:r>
            <a:endParaRPr lang="en-US" sz="96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разворачиваются поиски Золушки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третьего действия балета С. С. Прокофьева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744" y="1768975"/>
            <a:ext cx="164813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9382" y="1768975"/>
            <a:ext cx="230737" cy="26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99665"/>
            <a:ext cx="252900" cy="202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88425"/>
            <a:ext cx="252900" cy="224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характер поиска: движение и суета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шаг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будто шагает вперёд вместе со слугами и Принцем. Короткие фразы создают ощущение спешки, как если бы все искали ответ прямо сейчас.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Тревожное 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звуках слышно, что герои волнуются и ждут важной новости. Музыка не даёт расслабиться: она всё время подталкивает сюжет к следующему шагу.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Шумная суета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становится живым и беспокойным, словно в доме все одновременно заговорили и засуетились. Это помогает почувствовать смешанную тревогу и нетерпение.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 чудо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самой большой спешке музыка оставляет место для надежды. Кажется, что разгадка уже рядом, и вот-вот произойдёт важное узнавание.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Сёстры торопятся к примерке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сёстры спешат вперёд и уверены, что туфелька подойдёт именно им. Они стараются выглядеть важными, но их поведение выдаёт волнение.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Комичное беспокойство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подчёркивает их суету и смешную важность. Из-за этого сцена кажется немного комичной, а рядом с ней доброта Золушки выглядит ещё светлее.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Мачеха прячет Золушку от испытания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Мачеха не хочет, чтобы Золушка подошла к примерке. Она понимает: если правда откроется, её хитрость больше не поможет.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Золушка остаётся в тени и молчит, хотя именно она является настоящей хозяйкой туфельки. Это делает сцену особенно несправедливой.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чувствуется скрытое напряжение. Звуки словно говорят: что-то важное сейчас может случиться, и не все этому рады.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сцена показывает, что зло боится проверки. Правда кажется тихой, но именно она в конце концов побеждает.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Примерка туфельки: цепочка событий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последовательность проверок в третьем действии балета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 точное совпадение и помогает слушателю понять: разгадка совсем рядом.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третьего действия балета С. С. Прокофьева «Золушка»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одна девушка может надеть её без малейшего усилия.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Золушку зовут вперёд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наступает тихая минута: слуги и придворные зовут Золушку подойти к туфельке. В зале становится почти совсем беззвучно, и от этого ожидание кажется ещё сильнее.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смотрят на скромную девушку, которую раньше не замечали. Теперь именно она стоит в центре внимания, и музыка словно задерживает дыхание вместе со всеми.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узнавания в музыке и сюжете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80250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Туфелька подаётся вперёд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Слуги приносят хрустальную туфельку к Золушке, и все замирают в ожидании.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13876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Примерка начинается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Девушка осторожно надевает туфельку, и сразу чувствуется, что это не случайная вещь.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60825" y="19076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становится ясным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Туфелька сидит идеально, без натяжения и ошибки, будто была создана именно для неё.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982500" y="19185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понимают правду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очевидно, что на балу была именно Золушка, и музыка звучит особенно светло.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сомнения к признанию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одна маленькая деталь помогает раскрыть правду.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мачехи и сестёр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Мачеха сразу понимает, что её планы рушатся. Она уже не может скрыть Золушку, потому что туфелька сама ведёт к правде и всё становится слишком очевидным.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Сёстры теряются и краснеют от неловкости. Ещё недавно они спешили и важничали, а теперь видят, что их уверенность была смешной и пустой.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растерянность подчёркивает справедливость сцены. Там, где раньше была суета и хвастовство, теперь остаются удивление, тишина и очень невесёлый урок.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 узнаёт Золушку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Воспоминание сильнее роскоши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 смотрит на Золушку и сразу вспоминает вечер бала. Ему не нужны богатые наряды или громкие слова, чтобы узнать её. Важнее всего оказывается память о доброте и о первом танце.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завершается ответом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долго искал неизвестную девушку, и теперь наконец находит её. Этот момент похож на радостный свет, который появляется после длинного ожидания. Музыка помогает почувствовать, что поиск был не напрасным.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только во дворце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 становится героем не потому, что он красив или знатен, а потому, что умеет помнить и выбирать сердцем. В сцене он помогает чуду стать настоящим и очень понятным.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музыкальные признаки есть в этом действии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часто движется быстро и легко, словно по залу торопятся шаги. Такой темп передаёт суету поисков и волнение людей, которые ждут важной новости.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музыкальные фразы помогают услышать, как сцена будто задаёт вопросы и сразу ищет ответы. Они звучат собранно, ясно и совсем не лениво.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третьем действии много контрастов: то тревога, то тишина, то радость. Из-за этого слушатель хорошо чувствует перемены в настроении героев.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моменты ожидания и узнавания. В них музыка звучит торжественно, чтобы важная правда стала слышна даже без слов.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после находки Золушки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показывает, как одно доказательство меняет судьбу героев и ведёт историю к финалу.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50" y="1509540"/>
            <a:ext cx="252900" cy="202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49675"/>
            <a:ext cx="252900" cy="22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1075" y="1484250"/>
            <a:ext cx="252900" cy="25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1075" y="3260915"/>
            <a:ext cx="252900" cy="202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третьего действия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правда всё равно выходит на свет. Даже если её долго прячут, одно точное доказательство помогает восстановить справедливость и назвать вещи своими именами.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Поиски не останавливаются, потому что все верят в удачу и в ответ. Эта надежда звучит в музыке и помогает сцене двигаться к светлому открытию.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Золушка остаётся доброй, хотя с ней обращались несправедливо. Именно это делает её узнаваемой и любимой героем, который ищет не внешнюю красоту, а настоящее сердце.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правды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Хрустальная туфелька становится маленькой, но очень важной подсказкой. Она связывает бал, поиск и узнавание, а потом превращается в доказательство, которое нельзя перепутать.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04922"/>
            <a:ext cx="9144000" cy="3536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Хрустальная туфелька и дворец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1836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Туфелька как знак узнавания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Хрустальная туфелька показывает, что правда может быть маленькой, но очень сильной. Она помогает сразу понять, кто был на балу, и делает момент узнавания по-настоящему волшебным.
</a:t>
            </a:r>
            <a:endParaRPr lang="en-US" sz="930" dirty="0"/>
          </a:p>
        </p:txBody>
      </p:sp>
      <p:sp>
        <p:nvSpPr>
          <p:cNvPr id="9" name="Text 3"/>
          <p:cNvSpPr txBox="1"/>
          <p:nvPr/>
        </p:nvSpPr>
        <p:spPr>
          <a:xfrm>
            <a:off x="3457675" y="11836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Дворец и дом Золушки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Дворец связан с блеском, шумом и испытанием. Дом Золушки, наоборот, тихий и скромный. Этот контраст делает её победу особенно радостной и заметной.
</a:t>
            </a:r>
            <a:endParaRPr lang="en-US" sz="107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заканчивается победой добра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действие показывает, что терпение, доброта и правда обязательно побеждают. Маленькая туфелька приводит Принца к Золушке, а музыка помогает услышать счастливый финал.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2026-05-24T19:14:16Z</dcterms:created>
  <dcterms:modified xsi:type="dcterms:W3CDTF">2026-05-24T19:14:16Z</dcterms:modified>
</cp:coreProperties>
</file>