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текста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главное в тексте легко и 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мысль: в чём разница?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говорит, о чём текст. Основная мысль показывает, что автор считает самым важным. Если понять это различие, читать и пересказывать становится намного проще.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— это разные вещи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называет предмет разговора. Это может быть лес, зима, игра, дружба или животные. Она отвечает на простой вопрос: о чём текст?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раскрывает главное сообщение автора. Она показывает вывод: лес нужно беречь, птицам зимой нужна помощь, добрый поступок делает человека лучше.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связаны между собой, но не совпадают. Тема — это название разговора, а основная мысль — самое важное, что из него следует.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находить основную мысль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весь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помогает быстро увидеть, о чём на самом деле говорится в тексте, даже если в нём много разных событий и деталей.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на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понимаешь основную мысль, легче отвечать на вопросы по тексту. Ответы становятся точнее, а нужные примеры вспоминаются без лишней путаницы.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пересказать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главное найдено, пересказ получается коротким и точным. Не приходится вспоминать каждую мелочь — достаточно передать самый важный смысл.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прочитанное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связывает все части текста в одно целое. Так текст запоминается лучше и не превращается в набор случайных подробностей.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основную мысль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потерять главное и увидеть смысл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начало текста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первое предложение и последнее предложение часто помогают понять главное. Иногда они прямо подсказывают вывод автора. Но текст всё равно нужно дочитать до конца.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важные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слова, которые повторяются несколько раз. В рассказе особенно важны поступки героев. В сказке подсказкой становится итог событий — кто победил и чему это учит.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помогает, но не всегда всё объясняет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заголовок сразу подсказывает главную мысль. Например, название «Добрый поступок» уже намекает, о чём будет текст и чему он научит.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бывает, что заголовок называет только тему. Слова «В лесу» или «Зимой» ещё не раскрывают, что хотел сказать автор.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заголовку нельзя сделать точный вывод. Нужно прочитать весь текст, чтобы увидеть действия героев, важные события и слова-подсказки.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этого можно сформулировать основную мысль своими словами. Тогда ответ получится не случайным, а действительно 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главное в рассказе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делают герои, часто важнее всего. Если кто-то помогает другу, автор, скорее всего, говорит о доброте, заботе и взаимопомощи.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реплики помогают понять, как герой думает и чего хочет. По словам персонажей легко заметить, чему текст учит читателя.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обида, страх или стыд подсказывают, что в истории главное. Чувства помогают увидеть, почему событие оказалось важным.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к чему пришёл герой и какой вывод делает автор. Если герой исправился, рассказ может учить честности и ответственности.
</a:t>
            </a:r>
            <a:endParaRPr lang="en-US" sz="10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главное в стихотворении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Читаем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стихотворение внимательно и вслух. Так легче почувствовать ритм, настроение и заметить слова, которые повторяются или особенно выделяются.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смотрим на рифму, образные выражения и последнюю строку. Иногда именно там спрятано самое важное, как сюрприз в конце.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Формулируем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говорим, о чём стихотворение и чему оно учит. Если оно о природе, главная мысль часто связана с красотой мира или заботой о живом.
</a:t>
            </a:r>
            <a:endParaRPr lang="en-US" sz="10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главное в сказке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в сказке добрый, смелый, ленивый или хитрый. По поступкам героев уже можно догадаться, к чему ведёт история.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Следим за событиями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приключения показывают, какие качества важнее всего. Если добрый герой побеждает, сказка обычно хвалит честность, трудолюбие, дружбу и смелость.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легко сформулировать основную мысль своими словами. Она показывает, что хорошие поступки сильнее хитрости, а добро в сказке любит побеждать.
</a:t>
            </a:r>
            <a:endParaRPr lang="en-US" sz="10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основную мысль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текстом: от понимания темы к формулировке главного вывода.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вывод помогает отличить главное от мелочей и не запутаться в подробностях, которые только создают картину.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вывод по работе с учебными текстами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объединяет все детали текста в один смысл.
</a:t>
            </a:r>
            <a:endParaRPr lang="en-US" sz="27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для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заметил, что у Лёши не было угощения, и протянул ему своё яблоко. Лёша улыбнулся, а потом поделился с Петей своей конфетой. Ребята пошли домой вместе и весь путь смеялись.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Хлебные крошки для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девочка вышла во двор и аккуратно насыпала крошки на снег. Синицы быстро слетелись к кормушке и весело защебетали. Девочка смотрела на них и радовалась, что помогла маленьким гостям пережить холод.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для поиска главной мысли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главное в тексте о птицах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называется «Перелётные птицы», это ещё не вся главная мысль. Название только подсказывает, о ком пойдёт речь, а не объясняет вывод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часто раскрывают слова о зиме, голоде, заботе людей и помощи птицам. По ним видно, что автор хочет научить внимательности и доброте.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главное сообщение может звучать так: людям важно беречь и подкармливать птиц, чтобы им было легче пережить трудное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фразу легко понять и запомнить, потому что в ней есть только самый важный вывод без длинного пересказа.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формулировки основной мысли текста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предложение часто достаточно, чтобы передать главное.
</a:t>
            </a:r>
            <a:endParaRPr lang="en-US" sz="27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мысль подходит ко всему тексту, а не только к одному эпизоду.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главной мысли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вместо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пересказывает все события подряд и забывает назвать самое важное. В результате ответ получается длинным, но главная мысль в нём теряется, как карандаш под партой.
</a:t>
            </a:r>
            <a:endParaRPr lang="en-US" sz="940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вроде «надо быть хорошим» подходит почти ко всему и потому не помогает. Нужна точная фраза, связанная именно с этим текстом и его героями.
</a:t>
            </a:r>
            <a:endParaRPr lang="en-US" sz="926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тему и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называют только тему: «о дружбе», «о зиме», «о лесe». Но тема не объясняет, какой вывод делает автор и чему учит текст.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 одного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внимание прилипает к одному персонажу, а весь рассказ остаётся без ответа. Основная мысль должна подходить ко всему тексту, а не к одному эпизоду.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главное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 чём текст. Это помогает не потеряться среди подробностей и сразу увидеть, в какую сторону смотреть.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выделить событие, поступок или вывод автора. Тогда основная мысль становится короткой, ясной и легко запоминается, как ступенька к финишу.
</a:t>
            </a:r>
            <a:endParaRPr lang="en-US" sz="11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5487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основную мысль чаще всего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439825" y="1160800"/>
            <a:ext cx="21468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рассказе, сказке, стихотворении, басне или познавательном тексте сначала определяют, о чём идёт речь. Это как открыть дверь в смысл.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707824" y="2464275"/>
            <a:ext cx="21468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заметить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ищут важные слова, поступки героев, повторения и конец текста. Они помогают увидеть, что автор хотел сказать самым главным.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006074" y="3767750"/>
            <a:ext cx="21468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сказать своими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вывод коротко и понятно. Такой способ подходит и на уроке, и дома, когда читаешь для себя.
</a:t>
            </a:r>
            <a:endParaRPr lang="en-US" sz="11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делает текст понятным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все части текста, помогает увидеть главное и быстро пересказать прочитанное. Если знать, где искать смысл, читать становится легче и интереснее.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2026-05-21T19:55:22Z</dcterms:created>
  <dcterms:modified xsi:type="dcterms:W3CDTF">2026-05-21T19:55:22Z</dcterms:modified>
</cp:coreProperties>
</file>