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Формы размножения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процесс, обеспечивающий продолжение жизни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началось с клеточной теории XIX века. Мендельские опыты заложили базу наследственности. Бесполое размножение характерно для многих организмов и ускоряет рост их численности.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исследования в биологии размножения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слияния гамет и даёт потомство, идентичное родителю по генетическому составу.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размножения: основные различия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образование и слияние мужских и женских гамет, вызывая генетическое разнообразие среди потомства.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размножения важны для адаптации видов и поддержания их жизнеспособности в изменяющейся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образованием новых организмов от одного родителя без участия половых клеток. Примеры включают бинарное деление и почкование.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наследует идентичный генетический набор родительской клетки, что снижает генетическую изменчивость в популяции.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определение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слияние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включает специализированные клетки — сперматозоиды и яйцеклетки, которые сливаются, создавая новую наследственную комбинацию.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способствует разнообразию и адаптации видов, что играет ключевую роль в эволюции животных и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и результат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занимать новые территории и использовать благоприятные условия за короткий срок.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одноклеточных организмов и растений благодаря этому способу размножения стабильно растут при постоянных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сохранение стабильных признаков вида и минимизирует риски потери адаптивных качеств.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Упрощает формирование крупных колоний и массовое распространение организмов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 при стабильных условиях среды.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учебник для средней школы,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популяции при бесполом размножении даёт преимущество в заселении новых территорий.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размножения: бесполое vs. половое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у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(митоз) является универсальным способом размножения у эукариот. Почкование и вегетативное размножение распространены у животных и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 разных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 грибов и водорослей, тогда как бактерии преимущественно используют бинарное деление.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бесполого размножения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предполагает образование выроста на родительском организме, который превращается в отдельное существо.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Почкование: особенности и примеры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дрожжей и гидр почкование является основным способом размножения и позволяет быстро наращивать численность.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кораллах почкование способствует образованию крупных колоний с длительной связью между особями.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Реализуется через структуры, такие как клубни, луковицы, корневища и усы, обеспечивая точное копирование генетического материала.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картофель (клубни), землянику (усы) и тополь (черенки), что позволяет сохранять ценные сортовые признаки.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— способ размножения грибов и некоторых растений. Споры устойчивы к неблагоприятным условиям и способны прорастать в новые организмы при подходящих условиях.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50 000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может образовать один гриб мукор за один жизненный цикл.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734" y="1336325"/>
            <a:ext cx="2756933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бесполого размножения, примеры и краткие описания процессов у разных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бесполого размножения обеспечивает широкое распространение видов и адаптацию к разным условиям.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Формы бесполого размножения у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определение и значение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это процесс деления клетки, при котором образуются две дочерние клетки с одинаковым набором хромосом. Он обеспечивает рост и восстановление тканей у многоклеточных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митоз?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в размножении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бесполом размножении митоз позволяет создавать генетически идентичное потомство. Этот процесс поддерживает стабильность наследственной информации и жизнеспособность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деления при митозе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клетка активно растёт, запасает энергию и удваивает молекулу ДНК для будущего деления. Этот этап самый продолжительный в клеточном цикле.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синтезируются белки и ферменты, формируются органеллы, необходимые для успешного прохождения последующих стадий митоза и обеспечения жизнедеятельности клетки.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митозу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диплоидный набор хромосом у обеих дочерних клеток, гарантируя точное наследование генетической информации от родительской клетки.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митоза действует строгий контроль качества копирования ДНК, что предотвращает накопление мутаций и сохраняет стабильность генома.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бесполого размножения, позволяет организму расти, обновлять ткани и восстанавливаться после повреждений.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митотического 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характеризуется одним делением и двумя идентичными клетками, а мейоз — двумя делениями и четырьмя генетически разными клетками.
</a:t>
            </a:r>
            <a:endParaRPr lang="en-US" sz="110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цитогенетике, 2020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стабильность организмов, а мейоз — генетическое разнообразие необходимое для полового размножения.
</a:t>
            </a:r>
            <a:endParaRPr lang="en-US" sz="125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 в 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размножаются почкованием — отросток формируется на теле материнской особи и превращается в нового независимого организма, что обеспечивает быстрое увеличение популяции.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бактерий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 бинарное деление — клетка делится надвое, образуя два идентичных организма. Это позволяет микроорганизмам быстро размножаться в подходящих условиях.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картофеля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с помощью клубней — подземных побегов. Каждый клубень может дать начало новому растению, сохраняя все сортовые качества материнского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 и простота позволяют быстро увеличивать численность потомства, что важно для быстрой колонизации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большое количество генетически идентичных организмов, что гарантирует сохранение положительных признаков вида или сорта.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генетическая вариабельность ограничивает способность видов адаптироваться к быстро меняющимся условиям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мутации могут быстро распространяться, что может привести к снижению устойчивости популяции к заболеваниям или стрессам.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бесполого размножения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бесполого размножения и митоза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 митоз — фундаментальные биологические процессы, обеспечивающие стабильность и выживание организмов. Их изучение важно для биотехнологий и современных научных исследований.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2026-05-09T04:50:06Z</dcterms:created>
  <dcterms:modified xsi:type="dcterms:W3CDTF">2026-05-09T04:50:06Z</dcterms:modified>
</cp:coreProperties>
</file>