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модальные глаголы с прогрессивным и перфектным инфинитивом
</a:t>
            </a:r>
            <a:endParaRPr lang="en-US" sz="2013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сочетание модальных глаголов с прогрессивным и перфектным инфинитивом в английском языке.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контекст: роль модальных глаголов и инфинитива в английском
</a:t>
            </a:r>
            <a:endParaRPr lang="en-US" sz="2804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выражают модальность: возможность, необходимость и разрешение. Инфинитив помогает обозначить временные оттенки, различая процесс и завершённость действия, что важно для точного общения и подготовки к экзаменам.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глаголы: перечень и основные коммуникативные функции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выражает умение или возможность совершить действие в настоящем или будущем времени.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 might часто используются для разрешения и выражения предположений с разной степенью вероятности.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 should обозначают необходимость, обязательство или совет, влияя на степень настоятельности высказывания.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 would применяются для указания на будущее время, формальных предсказаний и условных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свойства инфинитива: виды и 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инфинитива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английском бывает трёх видов: простой (to + глагол), прогрессивный (to be + V-ing) и перфектный (to have + V3). Каждая форма отражает разное временное состояние действия.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временные значения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инфинитив выражает общее или неопределённое действие. Прогрессивный указывает на длительность или процесс. Перфектный подчёркивает завершённость или предшествование по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с различными инфинитивами: описание сочетаемости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Прогрессивный инфинитив показывает длительность или процесс действия, происходящего одновременно с моментом речи или другим событием.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Перфектный инфинитив акцентирует завершённость действия, произошедшего до времени, связанного с модальным глаголом.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инфинитив после модальных глаголов обычно выражает действие без акцента на его временной протяжённости.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03393"/>
            <a:ext cx="4225529" cy="15100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инфинитива после модальных глаголов — сопоставительная таблица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сочетаний модальных глаголов с базовым, прогрессивным и перфектным инфинитивами, показывающие изменение значений и временных аспектов.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инфинитива расширяет временные и модальные значения в сочетании с модальными глаголами.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Корпусы современных английских текстов и грамматические справочники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нюансы использования прогрессивного инфинитива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Прогрессивный инфинитив образуется по формуле to be + V-ing после модального глагола, указывая на продолжающееся действие.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чтобы подчеркнуть незавершённость или временность действия относительно момента речи.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might be working – выражает предположение о действии, происходящем в настоящий момент или в обозримом будущем.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Перфектный инфинитив: формирование и значения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представлена формой to have + V3, обозначающей совершённое действие к моменту, связанному с модальным глаголом.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выражает предположение о прошлом, связь причин и следствий в высказывании.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must have left – сильное предположение о том, что действие завершилось до настоящего.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прогрессивного инфинитива после модальных глаголов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must be sleeping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вероятность того, что она спит прямо сейчас. Эта конструкция подчёркивает процесс действия, происходящий в момент речи или близкий к нему временной отрезок.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may be waiting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Вероятно, он сейчас ждёт. Использование прогрессивного инфинитива придаёт предположению оттенок незавершённости и одновременности с текущим моментом.
</a:t>
            </a:r>
            <a:endParaRPr lang="en-US" sz="13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перфектного инфинитива после модальных глаголов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must have left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предположение о том, что она уже ушла — действие завершено раньше момента высказывания. Выражается уверенность в факте прошлого события.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might have forgotten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Гипотетическая завершённость действия: возможно, он забыл. Форма демонстрирует сомнение и возможность, оперируя прошедшим 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употребления: прогрессивный vs перфектный инфинитив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ориентирована на динамичные ситуации, поэтому прогрессивные формы здесь встречаются чаще. Письменные тексты требуют точности, что объясняет доминирование перфектных инфинитивов.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Перфектный инфинитив преобладает в письменной речи, отражая завершённость действий, тогда как прогрессивный предпочитается для передачи текущих процессов в устном языке.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и американский корпусы английского языка,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и сценарии применения прогрессивного инфинитива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модальный + be + V-ing подчёркивает действие, происходящее в данный момент речи или в непосредственном будущем, демонстрируя процесс развития события.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обозначения действий, которые являются фоном для основных событий, что позволяет сфокусироваться на динамике ситуации, а не на самом результате.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повседневного общения показывают возможность передать предположение о текущем состоянии или активности субъекта, например: She may be coming.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такая форма встречается в живом диалоге и эмоциональных высказываниях, где важна передача динамики и непрерывности действия.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и сценарии применения перфектного инфинитива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модальный + have + V3 выражает завершённость или предшествование действия по отношению к моменту речи, подчёркивая результат.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для предположений о причинах и следствиях прошлых событий, а также оценки совершённого действия, часто встречается в устоявшихся фразах.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перфектного инфинитива широко распространено в официальных документах, экзаменационных заданиях и аналитических текстах, где нужна точность и полнота выражения.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упрёка или сожаления, например, should have known, конструкция помогает передать эмоциональную оценку прошедших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инфинитивной формы после модального глагола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формы инфинитива для точного смыслового выражения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ошибки при употреблении инфинитивных форм после модальных глаголов
</a:t>
            </a:r>
            <a:endParaRPr lang="en-US" sz="2669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прогрессивного и перфектного значений вызывает смысловую путаницу, особенно при выражении завершённости или длительности действия.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 с русского языка и пропуск вспомогательного have в перфектных конструкциях приводят к грамматическим ошибкам, существенно снижая качество речи.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– замена перфектного инфинитива базовым, что приводит к неправильной временной интерпретации: например, I must go вместо I must have gone.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+ перфектный инфинитив для высказываний о прошлом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should/could/might/must + have + V3 позволяет выразить вероятность или предположение относительно произошедших в прошлом событий, добавляя оттенок уверенности или сомнения.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такая форма служит для выражения сожаления, упрёка или критики по поводу действий, которые не были выполнены как следовало, например, You should have studied harder.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+ прогрессивный инфинитив для выражения длительных действий
</a:t>
            </a:r>
            <a:endParaRPr lang="en-US" sz="2628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must/may/might + be + V-ing подчёркивает предположение о продолжительности действия, происходящего в момент речи или около него.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употребление часто встречается в разговорной речи и реальных диалогах, где важна передача текущей динамики событий и активностей.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He must be working now — выражает уверенное предположение о текущей занятости субъекта, что способствует более живой и точной коммуникации.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638098"/>
            <a:ext cx="4314825" cy="20368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формы инфинитива на значение высказывания — сравнительный анализ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инфинитива после модальных глаголов показывает различия в выражении временных и аспектуальных оттенков, что важно для точности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инфинитивной формы существенно влияет на точность и ясность передачи смысла, особенно в формальной и письменной 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анализ учебных материалов по английскому языку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значение: тесты, экзамены и реальные коммуникативные ситуации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экзаменационных заданиях ЕГЭ, ОГЭ и Cambridge tests критически важно правильно отличать формы инфинитива для успешного решения лексических и грамматических заданий.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конструкциями с прогрессивным и перфектным инфинитивами позволяет строить логичные и убедительные аргументы как в письменной, так и устной 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данных знаний способствует улучшению коммуникативной компетенции и уменьшению количества ошибок в реальных жизненных ситуациях.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точной и выразительной английской речи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прогрессивного и перфектного инфинитива после модальных глаголов значительно повышает коммуникативную точность и выразительность, что необходимо для академического успеха и уверенного общения.
</a:t>
            </a:r>
            <a:endParaRPr lang="en-US" sz="128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2026-05-07T18:17:32Z</dcterms:created>
  <dcterms:modified xsi:type="dcterms:W3CDTF">2026-05-07T18:17:32Z</dcterms:modified>
</cp:coreProperties>
</file>