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Измеряй и сравнивай: числа помогают узнавать мир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измерять, сравнивать и понимать мир вокруг нас.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измерения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выручают в школе, дома и на прогулке: помогают узнать длину, массу, объём, время и температуру. С ними легче сравнивать предметы и не ошибаться на глаз.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измерение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— это получение числа с помощью прибора или условной меры. Оно помогает узнать длину, массу, время или температуру точно, а не примерно.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8 и 8 см означают разное. Первое — просто число, а второе — результат измерения длины, который уже можно сравнивать с другими.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величин нужны свои единицы: сантиметры, граммы, килограммы, минуты, часы и градусы Цельсия. Без единицы число не объясняет, что именно измерили.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 сантиметр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линейка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узнать длину предмета. На ней есть деления, чаще всего в сантиметрах. Маленькие предметы удобно измерять именно так.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начинать измерение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нужно от нуля. Если предмет поставить не туда, ответ получится неправильным. Тогда линейка как будто «запутается».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конец предмета совмещают с нулём линейки. Потом смотрят, на каком делении он заканчивается, и записывают число с единицей измерения.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предмет показывает больше сантиметров, он длиннее. Во время измерения предмет нельзя сдвигать, иначе результат окажется неверным.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длину предмета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 весы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показывает, насколько предмет тяжёлый. Чтобы сравнить массу, используют весы. На чашечных весах более тяжёлый предмет опускает свою чашу вниз.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может оказаться легче книги, а рюкзак с учебниками — тяжелее пустого. В жизни массу чаще всего измеряют в граммах и килограммах.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 с соком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мерном стакане удобно увидеть, сколько сока налито. Деления помогают прочитать число точно, а не угадывать по высоте жидкости. Даже если стакан выглядит небольшим, внутри может быть нужный объём.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и маленький стакан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 на 200 мл и бутылка на 1 л — совсем не одно и то же. Бутылка вмещает больше жидкости, потому что число литров больше. Форма сосуда тут может немного обмануть глаз.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 на кухне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мерный стакан помогает налить воду для рецепта без лишних догадок. Если на шкале видно 300 мл, значит именно столько жидкости внутри. Так готовить проще и веселее.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 мерный стакан
</a:t>
            </a:r>
            <a:endParaRPr lang="en-US" sz="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часы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 — самая короткая из этих единиц. Её используют, когда нужно измерить совсем маленький отрезок времени.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 длиннее минуты. Часы помогают понять, когда начинается урок, обед или прогулка, и не опоздать.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 длиннее секунд. Ими удобно измерять короткие дела: умывание, чтение, сборы в школу.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термометр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показывает температуру числами. По ним можно понять, стало теплее или холоднее, и не спорить с погодой, как с упрямым котом.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помогает выбрать одежду на улицу. Лёгкая кофта, куртка или шапка — всё зависит от того, что показывает термометр.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на термометре больше, обычно теплее. Поэтому +18 °C теплее, чем +5 °C, а −3 °C холоднее нуля.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летний день и морозная зима отличаются именно температурой. Термометр помогает это увидеть точно, а не только почувствовать щёками.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измерять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измерении с помощью разных приборов.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4650" y="6582569"/>
            <a:ext cx="35565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сравнить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два объекта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начинается тогда, когда рядом есть два предмета, два числа или два события. Тогда можно понять, где больше, меньше, длиннее, короче или одинаково.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по длине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длине сравнивают карандаши, ленты, книги и многое другое. Для этого смотрят, какой предмет занимает больше места, и делают точный вывод, а не догадку.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по времени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помогает узнать, что было раньше, а что позже, какое дело длилось дольше и что закончилось быстрее. Часы и таймер подсказывают ответ без спешки.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по числам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на весах, термометре или линейке помогают сравнить массу, температуру и другие величины. Чем внимательнее смотрим на число, тем точнее получаем ответ.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4625" y="3189800"/>
            <a:ext cx="6121200" cy="255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предметы удобно положить рядом или приложить к линейке. Тогда сразу видно, какой из них занимает больше места. Это самый простой способ сравнить длину.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661300" y="440975"/>
            <a:ext cx="79593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2044475" y="6862825"/>
            <a:ext cx="6121200" cy="255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карандаш показывает 14 см, а другой 9 см, первый длиннее на 5 см. Но измерение будет верным только тогда, когда линейка начинается от нуля.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помогают весы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Массу удобно сравнивать на весах: более тяжёлый предмет опускает чашу ниже. Так легко заметить, что арбуз тяжелее апельсина, а книга тяжелее тетради.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внешний вид обманывает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вид одинаковые коробки могут быть совсем разными по массе. Внутри у одной лежит что-то тяжёлое, а у другой — почти ничего. Поэтому лучше проверять, а не угадывать.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жидкости сравнивают по делениям мерного стакана или в одинаковых сосудах. Если в одном стакане 200 мл, а в другом 300 мл, больше жидкости там, где число больше.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сосуда может обмануть. Высокий стакан не всегда вмещает больше, чем широкий. Поэтому при сравнении нужно смотреть на отметки, а не только на внешний вид.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времени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помогает понять, что произошло раньше и что позже. Например, если одно дело занимает 2 минуты, а другое 40 минут, разница сразу становится заметной.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дольше, быстрее и позже помогают сравнивать события. Песочные часы особенно наглядны: если песок закончился раньше, значит и время прошло быстрее.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таймеры нужны каждый день. Они подсказывают, когда начинать урок, когда идти на прогулку и как не опоздать на важное дело.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Температуру читают на термометре. Если число больше, обычно теплее. Например, +18 °C теплее, чем +5 °C, и это сразу видно по шкале.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температуры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тоже участвует в сравнении. 0 °C холоднее, чем +3 °C, а −3 °C ещё холоднее. Чем меньше число, тем сильнее холод.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температур помогает выбрать одежду. Для тёплого дня подойдёт лёгкая кофта, а для морозного — куртка, шапка и перчатки, чтобы нос не жаловался.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выбирать единицу измерения. Если назвать граммы вместо сантиметров или минуты вместо градусов, результат звучит убедительно, но оказывается совсем не тем.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бывает и тогда, когда линейку смотрят сбоку или двигают предмет во время измерения. Тогда конец вещи «уезжает», а ответ становится неточным.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сантиметры и миллиметры. Число может быть похоже на правильное, но единица всё меняет, как маленькая шляпа меняет великана.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начинают измерение не от нуля. Из-за этого число получается неверным, даже если предмет лежит ровно и выглядит измеренным правильно.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измерении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373" y="2526013"/>
            <a:ext cx="4992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4173" y="4475475"/>
            <a:ext cx="5376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773" y="8598503"/>
            <a:ext cx="632400" cy="505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 жизни и играх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спорте измеряют время бега, длину прыжка и количество шагов. Так соревнование становится честным, а результат — понятным для всех участников.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измеряют воду, муку и другие продукты. Без точных мер рецепт может получиться слишком жидким или слишком густым, а это уже не шутка.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Рукоделие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рукоделии важно измерять длину ленты, нитки и деталей. Тогда поделка собирается аккуратно, а элементы подходят друг к другу без лишних сюрпризов.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измеряют время, счёт и расстояние. Это помогает сравнивать результаты и понимать, кто выиграл честно, а кто просто надеялся на удачу.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единицу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что именно измеряем, а затем подбираем подходящую единицу: длину, массу, объём, время или температуру.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помогают знать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измеряем и сравниваем, мир становится понятнее и честнее. Числа подсказывают ответ, а линейка, весы, часы и термометр помогают не гадать, а знать наверняка.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2026-05-20T12:22:02Z</dcterms:created>
  <dcterms:modified xsi:type="dcterms:W3CDTF">2026-05-20T12:22:02Z</dcterms:modified>
</cp:coreProperties>
</file>